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media/image58.jpg" ContentType="image/png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59"/>
  </p:notesMasterIdLst>
  <p:sldIdLst>
    <p:sldId id="435" r:id="rId3"/>
    <p:sldId id="399" r:id="rId4"/>
    <p:sldId id="407" r:id="rId5"/>
    <p:sldId id="458" r:id="rId6"/>
    <p:sldId id="461" r:id="rId7"/>
    <p:sldId id="462" r:id="rId8"/>
    <p:sldId id="463" r:id="rId9"/>
    <p:sldId id="464" r:id="rId10"/>
    <p:sldId id="466" r:id="rId11"/>
    <p:sldId id="460" r:id="rId12"/>
    <p:sldId id="456" r:id="rId13"/>
    <p:sldId id="457" r:id="rId14"/>
    <p:sldId id="437" r:id="rId15"/>
    <p:sldId id="467" r:id="rId16"/>
    <p:sldId id="469" r:id="rId17"/>
    <p:sldId id="471" r:id="rId18"/>
    <p:sldId id="472" r:id="rId19"/>
    <p:sldId id="473" r:id="rId20"/>
    <p:sldId id="474" r:id="rId21"/>
    <p:sldId id="475" r:id="rId22"/>
    <p:sldId id="477" r:id="rId23"/>
    <p:sldId id="478" r:id="rId24"/>
    <p:sldId id="481" r:id="rId25"/>
    <p:sldId id="482" r:id="rId26"/>
    <p:sldId id="483" r:id="rId27"/>
    <p:sldId id="484" r:id="rId28"/>
    <p:sldId id="485" r:id="rId29"/>
    <p:sldId id="438" r:id="rId30"/>
    <p:sldId id="512" r:id="rId31"/>
    <p:sldId id="513" r:id="rId32"/>
    <p:sldId id="514" r:id="rId33"/>
    <p:sldId id="515" r:id="rId34"/>
    <p:sldId id="516" r:id="rId35"/>
    <p:sldId id="517" r:id="rId36"/>
    <p:sldId id="486" r:id="rId37"/>
    <p:sldId id="439" r:id="rId38"/>
    <p:sldId id="487" r:id="rId39"/>
    <p:sldId id="488" r:id="rId40"/>
    <p:sldId id="490" r:id="rId41"/>
    <p:sldId id="489" r:id="rId42"/>
    <p:sldId id="492" r:id="rId43"/>
    <p:sldId id="493" r:id="rId44"/>
    <p:sldId id="498" r:id="rId45"/>
    <p:sldId id="494" r:id="rId46"/>
    <p:sldId id="495" r:id="rId47"/>
    <p:sldId id="496" r:id="rId48"/>
    <p:sldId id="497" r:id="rId49"/>
    <p:sldId id="499" r:id="rId50"/>
    <p:sldId id="442" r:id="rId51"/>
    <p:sldId id="500" r:id="rId52"/>
    <p:sldId id="501" r:id="rId53"/>
    <p:sldId id="454" r:id="rId54"/>
    <p:sldId id="503" r:id="rId55"/>
    <p:sldId id="453" r:id="rId56"/>
    <p:sldId id="504" r:id="rId57"/>
    <p:sldId id="518" r:id="rId58"/>
  </p:sldIdLst>
  <p:sldSz cx="18288000" cy="10285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A4B3CB7A-03FA-470D-A59F-40DC950A61A6}">
          <p14:sldIdLst>
            <p14:sldId id="435"/>
            <p14:sldId id="399"/>
          </p14:sldIdLst>
        </p14:section>
        <p14:section name="Problem Description" id="{00FF696F-72B7-4476-A07F-1E5E0B449624}">
          <p14:sldIdLst>
            <p14:sldId id="407"/>
            <p14:sldId id="458"/>
            <p14:sldId id="461"/>
            <p14:sldId id="462"/>
            <p14:sldId id="463"/>
            <p14:sldId id="464"/>
            <p14:sldId id="466"/>
            <p14:sldId id="460"/>
            <p14:sldId id="456"/>
            <p14:sldId id="457"/>
          </p14:sldIdLst>
        </p14:section>
        <p14:section name="VGDL &amp; GVGAI" id="{1400AD04-0A01-4AE6-9298-1644DEA90797}">
          <p14:sldIdLst>
            <p14:sldId id="437"/>
            <p14:sldId id="467"/>
            <p14:sldId id="469"/>
            <p14:sldId id="471"/>
            <p14:sldId id="472"/>
            <p14:sldId id="473"/>
            <p14:sldId id="474"/>
            <p14:sldId id="475"/>
            <p14:sldId id="477"/>
            <p14:sldId id="478"/>
            <p14:sldId id="481"/>
            <p14:sldId id="482"/>
            <p14:sldId id="483"/>
            <p14:sldId id="484"/>
            <p14:sldId id="485"/>
          </p14:sldIdLst>
        </p14:section>
        <p14:section name="Planning &amp; Learning" id="{D53E280D-BEBF-41C2-92B4-CACA0FF25466}">
          <p14:sldIdLst>
            <p14:sldId id="438"/>
            <p14:sldId id="512"/>
            <p14:sldId id="513"/>
            <p14:sldId id="514"/>
            <p14:sldId id="515"/>
            <p14:sldId id="516"/>
            <p14:sldId id="517"/>
          </p14:sldIdLst>
        </p14:section>
        <p14:section name="Level Generation" id="{D708962D-6730-4DDA-B604-AE546F5F4DAC}">
          <p14:sldIdLst>
            <p14:sldId id="486"/>
            <p14:sldId id="439"/>
            <p14:sldId id="487"/>
            <p14:sldId id="488"/>
            <p14:sldId id="490"/>
            <p14:sldId id="489"/>
            <p14:sldId id="492"/>
            <p14:sldId id="493"/>
            <p14:sldId id="498"/>
            <p14:sldId id="494"/>
            <p14:sldId id="495"/>
            <p14:sldId id="496"/>
            <p14:sldId id="497"/>
            <p14:sldId id="499"/>
          </p14:sldIdLst>
        </p14:section>
        <p14:section name="Rule Generation" id="{FE6D4792-1AD2-4CB6-BEB2-1E80048D717F}">
          <p14:sldIdLst>
            <p14:sldId id="442"/>
            <p14:sldId id="500"/>
            <p14:sldId id="501"/>
            <p14:sldId id="454"/>
            <p14:sldId id="503"/>
          </p14:sldIdLst>
        </p14:section>
        <p14:section name="6. Results" id="{1CB0CCAF-2FD8-4D7F-97AF-8AA3F0AC925E}">
          <p14:sldIdLst>
            <p14:sldId id="453"/>
            <p14:sldId id="504"/>
            <p14:sldId id="5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C284A"/>
    <a:srgbClr val="363E62"/>
    <a:srgbClr val="E6E6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4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624" y="72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17.svg"/><Relationship Id="rId1" Type="http://schemas.openxmlformats.org/officeDocument/2006/relationships/image" Target="../media/image23.png"/><Relationship Id="rId6" Type="http://schemas.openxmlformats.org/officeDocument/2006/relationships/image" Target="../media/image20.sv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43.svg"/><Relationship Id="rId1" Type="http://schemas.openxmlformats.org/officeDocument/2006/relationships/image" Target="../media/image50.png"/><Relationship Id="rId6" Type="http://schemas.openxmlformats.org/officeDocument/2006/relationships/image" Target="../media/image47.svg"/><Relationship Id="rId5" Type="http://schemas.openxmlformats.org/officeDocument/2006/relationships/image" Target="../media/image52.png"/><Relationship Id="rId4" Type="http://schemas.openxmlformats.org/officeDocument/2006/relationships/image" Target="../media/image4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3.svg"/><Relationship Id="rId1" Type="http://schemas.openxmlformats.org/officeDocument/2006/relationships/image" Target="../media/image68.png"/><Relationship Id="rId6" Type="http://schemas.openxmlformats.org/officeDocument/2006/relationships/image" Target="../media/image67.svg"/><Relationship Id="rId5" Type="http://schemas.openxmlformats.org/officeDocument/2006/relationships/image" Target="../media/image70.png"/><Relationship Id="rId4" Type="http://schemas.openxmlformats.org/officeDocument/2006/relationships/image" Target="../media/image6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975A5F-51DA-4678-BEF2-A158E80EB72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C5F36A0-C486-4A39-9FE9-34C592B01275}">
      <dgm:prSet custT="1"/>
      <dgm:spPr/>
      <dgm:t>
        <a:bodyPr/>
        <a:lstStyle/>
        <a:p>
          <a:pPr>
            <a:defRPr cap="all"/>
          </a:pPr>
          <a:r>
            <a:rPr kumimoji="1" lang="en-US" sz="2000" baseline="0"/>
            <a:t>To design 2D arcade-type games </a:t>
          </a:r>
          <a:endParaRPr lang="en-US" sz="2000" dirty="0"/>
        </a:p>
      </dgm:t>
    </dgm:pt>
    <dgm:pt modelId="{6265E84D-8414-4131-987B-3B329304B50A}" type="parTrans" cxnId="{F7A72BF5-6F1A-45AE-9981-35483C597716}">
      <dgm:prSet/>
      <dgm:spPr/>
      <dgm:t>
        <a:bodyPr/>
        <a:lstStyle/>
        <a:p>
          <a:endParaRPr lang="en-US"/>
        </a:p>
      </dgm:t>
    </dgm:pt>
    <dgm:pt modelId="{196364BC-ED92-4AAD-8BE3-741066A1FC6C}" type="sibTrans" cxnId="{F7A72BF5-6F1A-45AE-9981-35483C597716}">
      <dgm:prSet/>
      <dgm:spPr/>
      <dgm:t>
        <a:bodyPr/>
        <a:lstStyle/>
        <a:p>
          <a:endParaRPr lang="en-US"/>
        </a:p>
      </dgm:t>
    </dgm:pt>
    <dgm:pt modelId="{BB593D5E-0BC5-4408-B7E3-314AB9559D5E}">
      <dgm:prSet custT="1"/>
      <dgm:spPr/>
      <dgm:t>
        <a:bodyPr/>
        <a:lstStyle/>
        <a:p>
          <a:pPr>
            <a:defRPr cap="all"/>
          </a:pPr>
          <a:r>
            <a:rPr kumimoji="1" lang="en-US" sz="2000" baseline="0"/>
            <a:t>Objects (sprites) </a:t>
          </a:r>
          <a:endParaRPr lang="en-US" sz="2000" dirty="0"/>
        </a:p>
      </dgm:t>
    </dgm:pt>
    <dgm:pt modelId="{A13CB6CB-E361-4E6C-865E-04047EF97C2D}" type="parTrans" cxnId="{53459CEF-6B67-4137-917A-06035D47C7F1}">
      <dgm:prSet/>
      <dgm:spPr/>
      <dgm:t>
        <a:bodyPr/>
        <a:lstStyle/>
        <a:p>
          <a:endParaRPr lang="en-US"/>
        </a:p>
      </dgm:t>
    </dgm:pt>
    <dgm:pt modelId="{525E7917-F274-4DE3-984E-ADB0C8D82330}" type="sibTrans" cxnId="{53459CEF-6B67-4137-917A-06035D47C7F1}">
      <dgm:prSet/>
      <dgm:spPr/>
      <dgm:t>
        <a:bodyPr/>
        <a:lstStyle/>
        <a:p>
          <a:endParaRPr lang="en-US"/>
        </a:p>
      </dgm:t>
    </dgm:pt>
    <dgm:pt modelId="{9ABD8DF4-020C-43FA-AC0A-7190CB88EFC2}">
      <dgm:prSet custT="1"/>
      <dgm:spPr/>
      <dgm:t>
        <a:bodyPr/>
        <a:lstStyle/>
        <a:p>
          <a:pPr>
            <a:defRPr cap="all"/>
          </a:pPr>
          <a:r>
            <a:rPr kumimoji="1" lang="en-US" sz="2000" baseline="0"/>
            <a:t>One object represents player (avatar) </a:t>
          </a:r>
          <a:endParaRPr lang="en-US" sz="2000" dirty="0"/>
        </a:p>
      </dgm:t>
    </dgm:pt>
    <dgm:pt modelId="{C2819165-8EBA-49BC-9103-3AD365E79010}" type="parTrans" cxnId="{D2CBA4C3-4E40-458F-9B9A-2604F0CCC31C}">
      <dgm:prSet/>
      <dgm:spPr/>
      <dgm:t>
        <a:bodyPr/>
        <a:lstStyle/>
        <a:p>
          <a:endParaRPr lang="en-US"/>
        </a:p>
      </dgm:t>
    </dgm:pt>
    <dgm:pt modelId="{B69AC5D9-DB87-49CD-AB51-B59ED37894A4}" type="sibTrans" cxnId="{D2CBA4C3-4E40-458F-9B9A-2604F0CCC31C}">
      <dgm:prSet/>
      <dgm:spPr/>
      <dgm:t>
        <a:bodyPr/>
        <a:lstStyle/>
        <a:p>
          <a:endParaRPr lang="en-US"/>
        </a:p>
      </dgm:t>
    </dgm:pt>
    <dgm:pt modelId="{EA66BB5B-C151-47ED-AD75-963D13CD33F7}">
      <dgm:prSet custT="1"/>
      <dgm:spPr/>
      <dgm:t>
        <a:bodyPr/>
        <a:lstStyle/>
        <a:p>
          <a:pPr>
            <a:defRPr cap="all"/>
          </a:pPr>
          <a:r>
            <a:rPr kumimoji="1" lang="en-US" sz="2000" baseline="0"/>
            <a:t>Objects can interact with each other </a:t>
          </a:r>
          <a:br>
            <a:rPr kumimoji="1" lang="en-US" sz="2000" baseline="0"/>
          </a:br>
          <a:r>
            <a:rPr kumimoji="1" lang="en-US" sz="2000" baseline="0"/>
            <a:t>(e.g. ghost eats Pac-Man) </a:t>
          </a:r>
          <a:endParaRPr lang="en-US" sz="2000" dirty="0"/>
        </a:p>
      </dgm:t>
    </dgm:pt>
    <dgm:pt modelId="{EBF07BDB-8F0D-401B-81D4-4EB9F82E7BCC}" type="parTrans" cxnId="{3466F315-9608-4D63-B844-0C9FF9F6E90F}">
      <dgm:prSet/>
      <dgm:spPr/>
      <dgm:t>
        <a:bodyPr/>
        <a:lstStyle/>
        <a:p>
          <a:endParaRPr lang="en-US"/>
        </a:p>
      </dgm:t>
    </dgm:pt>
    <dgm:pt modelId="{32FAAC68-2821-4197-84DC-4C67AA410710}" type="sibTrans" cxnId="{3466F315-9608-4D63-B844-0C9FF9F6E90F}">
      <dgm:prSet/>
      <dgm:spPr/>
      <dgm:t>
        <a:bodyPr/>
        <a:lstStyle/>
        <a:p>
          <a:endParaRPr lang="en-US"/>
        </a:p>
      </dgm:t>
    </dgm:pt>
    <dgm:pt modelId="{58688054-B929-4F20-BFC4-EB9BA1027AD3}" type="pres">
      <dgm:prSet presAssocID="{FF975A5F-51DA-4678-BEF2-A158E80EB72E}" presName="root" presStyleCnt="0">
        <dgm:presLayoutVars>
          <dgm:dir/>
          <dgm:resizeHandles val="exact"/>
        </dgm:presLayoutVars>
      </dgm:prSet>
      <dgm:spPr/>
    </dgm:pt>
    <dgm:pt modelId="{64F172B1-361C-4286-84C1-FC657744EE8F}" type="pres">
      <dgm:prSet presAssocID="{7C5F36A0-C486-4A39-9FE9-34C592B01275}" presName="compNode" presStyleCnt="0"/>
      <dgm:spPr/>
    </dgm:pt>
    <dgm:pt modelId="{2DDE67E5-7A1E-4A46-A4EB-EC10AD60DD0D}" type="pres">
      <dgm:prSet presAssocID="{7C5F36A0-C486-4A39-9FE9-34C592B01275}" presName="iconBgRect" presStyleLbl="bgShp" presStyleIdx="0" presStyleCnt="4"/>
      <dgm:spPr/>
    </dgm:pt>
    <dgm:pt modelId="{5E6965E0-FA10-4DB3-B449-56FF08B27BF9}" type="pres">
      <dgm:prSet presAssocID="{7C5F36A0-C486-4A39-9FE9-34C592B0127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A3EF1989-E7FE-4CDF-A741-C7D6CF408CF7}" type="pres">
      <dgm:prSet presAssocID="{7C5F36A0-C486-4A39-9FE9-34C592B01275}" presName="spaceRect" presStyleCnt="0"/>
      <dgm:spPr/>
    </dgm:pt>
    <dgm:pt modelId="{F045E506-ABFA-4530-9D89-040745B605F5}" type="pres">
      <dgm:prSet presAssocID="{7C5F36A0-C486-4A39-9FE9-34C592B01275}" presName="textRect" presStyleLbl="revTx" presStyleIdx="0" presStyleCnt="4">
        <dgm:presLayoutVars>
          <dgm:chMax val="1"/>
          <dgm:chPref val="1"/>
        </dgm:presLayoutVars>
      </dgm:prSet>
      <dgm:spPr/>
    </dgm:pt>
    <dgm:pt modelId="{18228C09-8B51-449B-BE98-247656CC2059}" type="pres">
      <dgm:prSet presAssocID="{196364BC-ED92-4AAD-8BE3-741066A1FC6C}" presName="sibTrans" presStyleCnt="0"/>
      <dgm:spPr/>
    </dgm:pt>
    <dgm:pt modelId="{65E79FAF-E2D5-4526-81ED-243DEF842499}" type="pres">
      <dgm:prSet presAssocID="{BB593D5E-0BC5-4408-B7E3-314AB9559D5E}" presName="compNode" presStyleCnt="0"/>
      <dgm:spPr/>
    </dgm:pt>
    <dgm:pt modelId="{79DA9896-4E52-4C6D-BC96-FC134ADF29F0}" type="pres">
      <dgm:prSet presAssocID="{BB593D5E-0BC5-4408-B7E3-314AB9559D5E}" presName="iconBgRect" presStyleLbl="bgShp" presStyleIdx="1" presStyleCnt="4"/>
      <dgm:spPr/>
    </dgm:pt>
    <dgm:pt modelId="{6E77BED0-A240-484C-A8BB-F41F19E0B419}" type="pres">
      <dgm:prSet presAssocID="{BB593D5E-0BC5-4408-B7E3-314AB9559D5E}" presName="iconRect" presStyleLbl="node1" presStyleIdx="1" presStyleCnt="4" custLinFactNeighborY="972"/>
      <dgm:spPr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91" b="89985" l="7000" r="93000">
                        <a14:foregroundMark x1="71444" y1="23520" x2="75889" y2="19423"/>
                        <a14:foregroundMark x1="66333" y1="54021" x2="64000" y2="55235"/>
                        <a14:foregroundMark x1="74667" y1="65250" x2="82778" y2="67527"/>
                        <a14:foregroundMark x1="84889" y1="69347" x2="88778" y2="68437"/>
                        <a14:foregroundMark x1="93222" y1="67527" x2="93222" y2="67527"/>
                        <a14:foregroundMark x1="92667" y1="68285" x2="92667" y2="68285"/>
                        <a14:foregroundMark x1="18889" y1="52049" x2="18889" y2="52049"/>
                        <a14:foregroundMark x1="18889" y1="52049" x2="18889" y2="52049"/>
                        <a14:foregroundMark x1="12333" y1="53111" x2="12333" y2="53111"/>
                        <a14:foregroundMark x1="9889" y1="40819" x2="9889" y2="40819"/>
                        <a14:foregroundMark x1="8556" y1="53111" x2="8556" y2="53111"/>
                        <a14:foregroundMark x1="61000" y1="8194" x2="61000" y2="8194"/>
                        <a14:foregroundMark x1="7667" y1="39605" x2="7667" y2="39605"/>
                        <a14:foregroundMark x1="7000" y1="50986" x2="7000" y2="5098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8000" r="-18000"/>
          </a:stretch>
        </a:blipFill>
        <a:ln>
          <a:noFill/>
        </a:ln>
      </dgm:spPr>
    </dgm:pt>
    <dgm:pt modelId="{D1959FDD-BBEF-441E-9FAB-D9A1AD8D36C1}" type="pres">
      <dgm:prSet presAssocID="{BB593D5E-0BC5-4408-B7E3-314AB9559D5E}" presName="spaceRect" presStyleCnt="0"/>
      <dgm:spPr/>
    </dgm:pt>
    <dgm:pt modelId="{D6324FD8-F773-42FD-84AC-05E37BF48FD6}" type="pres">
      <dgm:prSet presAssocID="{BB593D5E-0BC5-4408-B7E3-314AB9559D5E}" presName="textRect" presStyleLbl="revTx" presStyleIdx="1" presStyleCnt="4">
        <dgm:presLayoutVars>
          <dgm:chMax val="1"/>
          <dgm:chPref val="1"/>
        </dgm:presLayoutVars>
      </dgm:prSet>
      <dgm:spPr/>
    </dgm:pt>
    <dgm:pt modelId="{D8D12CDA-15A5-4A2A-98FA-00517F63FB33}" type="pres">
      <dgm:prSet presAssocID="{525E7917-F274-4DE3-984E-ADB0C8D82330}" presName="sibTrans" presStyleCnt="0"/>
      <dgm:spPr/>
    </dgm:pt>
    <dgm:pt modelId="{C6142937-7C63-496B-948D-B066EA2DEBC5}" type="pres">
      <dgm:prSet presAssocID="{9ABD8DF4-020C-43FA-AC0A-7190CB88EFC2}" presName="compNode" presStyleCnt="0"/>
      <dgm:spPr/>
    </dgm:pt>
    <dgm:pt modelId="{08E636A4-57D9-47BD-8C87-10A646D9FEAE}" type="pres">
      <dgm:prSet presAssocID="{9ABD8DF4-020C-43FA-AC0A-7190CB88EFC2}" presName="iconBgRect" presStyleLbl="bgShp" presStyleIdx="2" presStyleCnt="4"/>
      <dgm:spPr/>
    </dgm:pt>
    <dgm:pt modelId="{9F95C9CA-3BAB-4128-992E-F19F8C106302}" type="pres">
      <dgm:prSet presAssocID="{9ABD8DF4-020C-43FA-AC0A-7190CB88EFC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8C77FE0-5839-44E2-804B-E92B4E785535}" type="pres">
      <dgm:prSet presAssocID="{9ABD8DF4-020C-43FA-AC0A-7190CB88EFC2}" presName="spaceRect" presStyleCnt="0"/>
      <dgm:spPr/>
    </dgm:pt>
    <dgm:pt modelId="{195AE354-B74A-45BB-9E74-ACE5806FACFB}" type="pres">
      <dgm:prSet presAssocID="{9ABD8DF4-020C-43FA-AC0A-7190CB88EFC2}" presName="textRect" presStyleLbl="revTx" presStyleIdx="2" presStyleCnt="4">
        <dgm:presLayoutVars>
          <dgm:chMax val="1"/>
          <dgm:chPref val="1"/>
        </dgm:presLayoutVars>
      </dgm:prSet>
      <dgm:spPr/>
    </dgm:pt>
    <dgm:pt modelId="{852FE53D-502A-47AA-852E-CEA3175FB2A2}" type="pres">
      <dgm:prSet presAssocID="{B69AC5D9-DB87-49CD-AB51-B59ED37894A4}" presName="sibTrans" presStyleCnt="0"/>
      <dgm:spPr/>
    </dgm:pt>
    <dgm:pt modelId="{71E11A55-2F58-40C3-BF89-A14DF0633AA7}" type="pres">
      <dgm:prSet presAssocID="{EA66BB5B-C151-47ED-AD75-963D13CD33F7}" presName="compNode" presStyleCnt="0"/>
      <dgm:spPr/>
    </dgm:pt>
    <dgm:pt modelId="{DB05CB67-5706-4488-9A1F-3CC7E2489F2A}" type="pres">
      <dgm:prSet presAssocID="{EA66BB5B-C151-47ED-AD75-963D13CD33F7}" presName="iconBgRect" presStyleLbl="bgShp" presStyleIdx="3" presStyleCnt="4"/>
      <dgm:spPr/>
    </dgm:pt>
    <dgm:pt modelId="{3FFFC246-BEDC-45F2-8ABB-E847522435D9}" type="pres">
      <dgm:prSet presAssocID="{EA66BB5B-C151-47ED-AD75-963D13CD33F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host"/>
        </a:ext>
      </dgm:extLst>
    </dgm:pt>
    <dgm:pt modelId="{14142A01-68DB-49D1-AB58-1E3222A67F62}" type="pres">
      <dgm:prSet presAssocID="{EA66BB5B-C151-47ED-AD75-963D13CD33F7}" presName="spaceRect" presStyleCnt="0"/>
      <dgm:spPr/>
    </dgm:pt>
    <dgm:pt modelId="{14CD0FA3-08B7-4D36-8E16-D7D81A4601C2}" type="pres">
      <dgm:prSet presAssocID="{EA66BB5B-C151-47ED-AD75-963D13CD33F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466F315-9608-4D63-B844-0C9FF9F6E90F}" srcId="{FF975A5F-51DA-4678-BEF2-A158E80EB72E}" destId="{EA66BB5B-C151-47ED-AD75-963D13CD33F7}" srcOrd="3" destOrd="0" parTransId="{EBF07BDB-8F0D-401B-81D4-4EB9F82E7BCC}" sibTransId="{32FAAC68-2821-4197-84DC-4C67AA410710}"/>
    <dgm:cxn modelId="{03224440-4EAE-4BA5-AD33-5CC912F129B5}" type="presOf" srcId="{FF975A5F-51DA-4678-BEF2-A158E80EB72E}" destId="{58688054-B929-4F20-BFC4-EB9BA1027AD3}" srcOrd="0" destOrd="0" presId="urn:microsoft.com/office/officeart/2018/5/layout/IconCircleLabelList"/>
    <dgm:cxn modelId="{0FAB949C-D572-4E5D-A1A2-E773B86F80E6}" type="presOf" srcId="{EA66BB5B-C151-47ED-AD75-963D13CD33F7}" destId="{14CD0FA3-08B7-4D36-8E16-D7D81A4601C2}" srcOrd="0" destOrd="0" presId="urn:microsoft.com/office/officeart/2018/5/layout/IconCircleLabelList"/>
    <dgm:cxn modelId="{D2CBA4C3-4E40-458F-9B9A-2604F0CCC31C}" srcId="{FF975A5F-51DA-4678-BEF2-A158E80EB72E}" destId="{9ABD8DF4-020C-43FA-AC0A-7190CB88EFC2}" srcOrd="2" destOrd="0" parTransId="{C2819165-8EBA-49BC-9103-3AD365E79010}" sibTransId="{B69AC5D9-DB87-49CD-AB51-B59ED37894A4}"/>
    <dgm:cxn modelId="{289350C8-D4A4-4557-A843-4041DD386DB2}" type="presOf" srcId="{7C5F36A0-C486-4A39-9FE9-34C592B01275}" destId="{F045E506-ABFA-4530-9D89-040745B605F5}" srcOrd="0" destOrd="0" presId="urn:microsoft.com/office/officeart/2018/5/layout/IconCircleLabelList"/>
    <dgm:cxn modelId="{DDE4C0DB-42A8-46C1-AD3A-0B56F476E7C3}" type="presOf" srcId="{9ABD8DF4-020C-43FA-AC0A-7190CB88EFC2}" destId="{195AE354-B74A-45BB-9E74-ACE5806FACFB}" srcOrd="0" destOrd="0" presId="urn:microsoft.com/office/officeart/2018/5/layout/IconCircleLabelList"/>
    <dgm:cxn modelId="{69786EDF-03C9-4E17-BFFA-452338C7E7ED}" type="presOf" srcId="{BB593D5E-0BC5-4408-B7E3-314AB9559D5E}" destId="{D6324FD8-F773-42FD-84AC-05E37BF48FD6}" srcOrd="0" destOrd="0" presId="urn:microsoft.com/office/officeart/2018/5/layout/IconCircleLabelList"/>
    <dgm:cxn modelId="{53459CEF-6B67-4137-917A-06035D47C7F1}" srcId="{FF975A5F-51DA-4678-BEF2-A158E80EB72E}" destId="{BB593D5E-0BC5-4408-B7E3-314AB9559D5E}" srcOrd="1" destOrd="0" parTransId="{A13CB6CB-E361-4E6C-865E-04047EF97C2D}" sibTransId="{525E7917-F274-4DE3-984E-ADB0C8D82330}"/>
    <dgm:cxn modelId="{F7A72BF5-6F1A-45AE-9981-35483C597716}" srcId="{FF975A5F-51DA-4678-BEF2-A158E80EB72E}" destId="{7C5F36A0-C486-4A39-9FE9-34C592B01275}" srcOrd="0" destOrd="0" parTransId="{6265E84D-8414-4131-987B-3B329304B50A}" sibTransId="{196364BC-ED92-4AAD-8BE3-741066A1FC6C}"/>
    <dgm:cxn modelId="{DD8D2F67-E841-4C0C-9363-4C490E64BEF8}" type="presParOf" srcId="{58688054-B929-4F20-BFC4-EB9BA1027AD3}" destId="{64F172B1-361C-4286-84C1-FC657744EE8F}" srcOrd="0" destOrd="0" presId="urn:microsoft.com/office/officeart/2018/5/layout/IconCircleLabelList"/>
    <dgm:cxn modelId="{9B37B6B1-0E8D-4448-BEDC-E389E3D4C84C}" type="presParOf" srcId="{64F172B1-361C-4286-84C1-FC657744EE8F}" destId="{2DDE67E5-7A1E-4A46-A4EB-EC10AD60DD0D}" srcOrd="0" destOrd="0" presId="urn:microsoft.com/office/officeart/2018/5/layout/IconCircleLabelList"/>
    <dgm:cxn modelId="{6DF98BAC-9430-49E3-A2E4-1C0D688A78D0}" type="presParOf" srcId="{64F172B1-361C-4286-84C1-FC657744EE8F}" destId="{5E6965E0-FA10-4DB3-B449-56FF08B27BF9}" srcOrd="1" destOrd="0" presId="urn:microsoft.com/office/officeart/2018/5/layout/IconCircleLabelList"/>
    <dgm:cxn modelId="{20369D2E-C014-4623-BF91-0010CA1002B5}" type="presParOf" srcId="{64F172B1-361C-4286-84C1-FC657744EE8F}" destId="{A3EF1989-E7FE-4CDF-A741-C7D6CF408CF7}" srcOrd="2" destOrd="0" presId="urn:microsoft.com/office/officeart/2018/5/layout/IconCircleLabelList"/>
    <dgm:cxn modelId="{02EA8DCC-EAB1-4029-8477-BF5D250ABDA3}" type="presParOf" srcId="{64F172B1-361C-4286-84C1-FC657744EE8F}" destId="{F045E506-ABFA-4530-9D89-040745B605F5}" srcOrd="3" destOrd="0" presId="urn:microsoft.com/office/officeart/2018/5/layout/IconCircleLabelList"/>
    <dgm:cxn modelId="{2401EA00-AA8E-4AD8-8CAD-4A83AF04B264}" type="presParOf" srcId="{58688054-B929-4F20-BFC4-EB9BA1027AD3}" destId="{18228C09-8B51-449B-BE98-247656CC2059}" srcOrd="1" destOrd="0" presId="urn:microsoft.com/office/officeart/2018/5/layout/IconCircleLabelList"/>
    <dgm:cxn modelId="{8571E164-1F7C-4819-9EFD-325A3B93AFB4}" type="presParOf" srcId="{58688054-B929-4F20-BFC4-EB9BA1027AD3}" destId="{65E79FAF-E2D5-4526-81ED-243DEF842499}" srcOrd="2" destOrd="0" presId="urn:microsoft.com/office/officeart/2018/5/layout/IconCircleLabelList"/>
    <dgm:cxn modelId="{3BDC6360-C5A1-4858-B4B8-303F8A0E87AD}" type="presParOf" srcId="{65E79FAF-E2D5-4526-81ED-243DEF842499}" destId="{79DA9896-4E52-4C6D-BC96-FC134ADF29F0}" srcOrd="0" destOrd="0" presId="urn:microsoft.com/office/officeart/2018/5/layout/IconCircleLabelList"/>
    <dgm:cxn modelId="{42D9024F-5CBD-425A-93EC-5E22778D6FEA}" type="presParOf" srcId="{65E79FAF-E2D5-4526-81ED-243DEF842499}" destId="{6E77BED0-A240-484C-A8BB-F41F19E0B419}" srcOrd="1" destOrd="0" presId="urn:microsoft.com/office/officeart/2018/5/layout/IconCircleLabelList"/>
    <dgm:cxn modelId="{B5AD85B5-3902-4EC0-A300-AA522AE64BB3}" type="presParOf" srcId="{65E79FAF-E2D5-4526-81ED-243DEF842499}" destId="{D1959FDD-BBEF-441E-9FAB-D9A1AD8D36C1}" srcOrd="2" destOrd="0" presId="urn:microsoft.com/office/officeart/2018/5/layout/IconCircleLabelList"/>
    <dgm:cxn modelId="{8D213821-479F-4B2A-AA36-F084CE0E5152}" type="presParOf" srcId="{65E79FAF-E2D5-4526-81ED-243DEF842499}" destId="{D6324FD8-F773-42FD-84AC-05E37BF48FD6}" srcOrd="3" destOrd="0" presId="urn:microsoft.com/office/officeart/2018/5/layout/IconCircleLabelList"/>
    <dgm:cxn modelId="{FD703C3C-CA90-4689-8A8E-13EF5979E037}" type="presParOf" srcId="{58688054-B929-4F20-BFC4-EB9BA1027AD3}" destId="{D8D12CDA-15A5-4A2A-98FA-00517F63FB33}" srcOrd="3" destOrd="0" presId="urn:microsoft.com/office/officeart/2018/5/layout/IconCircleLabelList"/>
    <dgm:cxn modelId="{F2922EAF-2958-4364-B3A9-504A0F9572D7}" type="presParOf" srcId="{58688054-B929-4F20-BFC4-EB9BA1027AD3}" destId="{C6142937-7C63-496B-948D-B066EA2DEBC5}" srcOrd="4" destOrd="0" presId="urn:microsoft.com/office/officeart/2018/5/layout/IconCircleLabelList"/>
    <dgm:cxn modelId="{9D5678FB-9C48-4B8B-9278-8C048E1163BD}" type="presParOf" srcId="{C6142937-7C63-496B-948D-B066EA2DEBC5}" destId="{08E636A4-57D9-47BD-8C87-10A646D9FEAE}" srcOrd="0" destOrd="0" presId="urn:microsoft.com/office/officeart/2018/5/layout/IconCircleLabelList"/>
    <dgm:cxn modelId="{E68BCF71-8A07-421E-9621-D158E1056603}" type="presParOf" srcId="{C6142937-7C63-496B-948D-B066EA2DEBC5}" destId="{9F95C9CA-3BAB-4128-992E-F19F8C106302}" srcOrd="1" destOrd="0" presId="urn:microsoft.com/office/officeart/2018/5/layout/IconCircleLabelList"/>
    <dgm:cxn modelId="{16A4EA6C-47C8-437E-98A4-572C0ED3EA3F}" type="presParOf" srcId="{C6142937-7C63-496B-948D-B066EA2DEBC5}" destId="{68C77FE0-5839-44E2-804B-E92B4E785535}" srcOrd="2" destOrd="0" presId="urn:microsoft.com/office/officeart/2018/5/layout/IconCircleLabelList"/>
    <dgm:cxn modelId="{DCF697B1-C585-4C8E-88D7-65ECAE2BF5E9}" type="presParOf" srcId="{C6142937-7C63-496B-948D-B066EA2DEBC5}" destId="{195AE354-B74A-45BB-9E74-ACE5806FACFB}" srcOrd="3" destOrd="0" presId="urn:microsoft.com/office/officeart/2018/5/layout/IconCircleLabelList"/>
    <dgm:cxn modelId="{2B189837-A556-4F88-B318-E62D3B9AAD82}" type="presParOf" srcId="{58688054-B929-4F20-BFC4-EB9BA1027AD3}" destId="{852FE53D-502A-47AA-852E-CEA3175FB2A2}" srcOrd="5" destOrd="0" presId="urn:microsoft.com/office/officeart/2018/5/layout/IconCircleLabelList"/>
    <dgm:cxn modelId="{4CD9FC76-1917-4A81-825B-ECD7E63336EB}" type="presParOf" srcId="{58688054-B929-4F20-BFC4-EB9BA1027AD3}" destId="{71E11A55-2F58-40C3-BF89-A14DF0633AA7}" srcOrd="6" destOrd="0" presId="urn:microsoft.com/office/officeart/2018/5/layout/IconCircleLabelList"/>
    <dgm:cxn modelId="{3557B80D-9324-4DAC-8B1C-ADC5DD8E5074}" type="presParOf" srcId="{71E11A55-2F58-40C3-BF89-A14DF0633AA7}" destId="{DB05CB67-5706-4488-9A1F-3CC7E2489F2A}" srcOrd="0" destOrd="0" presId="urn:microsoft.com/office/officeart/2018/5/layout/IconCircleLabelList"/>
    <dgm:cxn modelId="{E241156B-708D-43D1-9D7D-B262683B9865}" type="presParOf" srcId="{71E11A55-2F58-40C3-BF89-A14DF0633AA7}" destId="{3FFFC246-BEDC-45F2-8ABB-E847522435D9}" srcOrd="1" destOrd="0" presId="urn:microsoft.com/office/officeart/2018/5/layout/IconCircleLabelList"/>
    <dgm:cxn modelId="{E622D57E-5C82-4DB7-9319-1D522319D9E6}" type="presParOf" srcId="{71E11A55-2F58-40C3-BF89-A14DF0633AA7}" destId="{14142A01-68DB-49D1-AB58-1E3222A67F62}" srcOrd="2" destOrd="0" presId="urn:microsoft.com/office/officeart/2018/5/layout/IconCircleLabelList"/>
    <dgm:cxn modelId="{BF63C79E-B4CA-4E81-B5E3-8456B4CA5F18}" type="presParOf" srcId="{71E11A55-2F58-40C3-BF89-A14DF0633AA7}" destId="{14CD0FA3-08B7-4D36-8E16-D7D81A4601C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BDDBE0-7E62-4FBE-B209-0559D8CEF29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8C4038F-264E-491B-889B-873B135F0822}">
      <dgm:prSet/>
      <dgm:spPr/>
      <dgm:t>
        <a:bodyPr/>
        <a:lstStyle/>
        <a:p>
          <a:pPr>
            <a:defRPr cap="all"/>
          </a:pPr>
          <a:r>
            <a:rPr kumimoji="1" lang="en-CA" baseline="0"/>
            <a:t>Random </a:t>
          </a:r>
          <a:endParaRPr lang="en-US"/>
        </a:p>
      </dgm:t>
    </dgm:pt>
    <dgm:pt modelId="{4858FEFE-DA85-4BAF-92D0-AFEA5A3F5B60}" type="parTrans" cxnId="{25E0011E-DF46-48BE-899F-9A73F2B22E47}">
      <dgm:prSet/>
      <dgm:spPr/>
      <dgm:t>
        <a:bodyPr/>
        <a:lstStyle/>
        <a:p>
          <a:endParaRPr lang="en-US"/>
        </a:p>
      </dgm:t>
    </dgm:pt>
    <dgm:pt modelId="{8875F75D-91B6-4B5C-88B2-B1F281836FBB}" type="sibTrans" cxnId="{25E0011E-DF46-48BE-899F-9A73F2B22E47}">
      <dgm:prSet/>
      <dgm:spPr/>
      <dgm:t>
        <a:bodyPr/>
        <a:lstStyle/>
        <a:p>
          <a:endParaRPr lang="en-US"/>
        </a:p>
      </dgm:t>
    </dgm:pt>
    <dgm:pt modelId="{71E586D7-4783-4025-BA56-1A9BF5A9ADEA}">
      <dgm:prSet/>
      <dgm:spPr/>
      <dgm:t>
        <a:bodyPr/>
        <a:lstStyle/>
        <a:p>
          <a:pPr>
            <a:defRPr cap="all"/>
          </a:pPr>
          <a:r>
            <a:rPr kumimoji="1" lang="en-CA" baseline="0"/>
            <a:t>Constructive </a:t>
          </a:r>
          <a:endParaRPr lang="en-US"/>
        </a:p>
      </dgm:t>
    </dgm:pt>
    <dgm:pt modelId="{2AEDB3F4-6AEE-4CF4-B16D-518989FEA59E}" type="parTrans" cxnId="{70808334-3348-43B7-8952-9688762190E9}">
      <dgm:prSet/>
      <dgm:spPr/>
      <dgm:t>
        <a:bodyPr/>
        <a:lstStyle/>
        <a:p>
          <a:endParaRPr lang="en-US"/>
        </a:p>
      </dgm:t>
    </dgm:pt>
    <dgm:pt modelId="{668A270B-1644-40B8-831D-CAD250DD426B}" type="sibTrans" cxnId="{70808334-3348-43B7-8952-9688762190E9}">
      <dgm:prSet/>
      <dgm:spPr/>
      <dgm:t>
        <a:bodyPr/>
        <a:lstStyle/>
        <a:p>
          <a:endParaRPr lang="en-US"/>
        </a:p>
      </dgm:t>
    </dgm:pt>
    <dgm:pt modelId="{2C533F32-C060-4692-A476-AD513E7D7B76}">
      <dgm:prSet/>
      <dgm:spPr/>
      <dgm:t>
        <a:bodyPr/>
        <a:lstStyle/>
        <a:p>
          <a:pPr>
            <a:defRPr cap="all"/>
          </a:pPr>
          <a:r>
            <a:rPr kumimoji="1" lang="en-CA" baseline="0"/>
            <a:t>Search-based </a:t>
          </a:r>
          <a:endParaRPr lang="en-US"/>
        </a:p>
      </dgm:t>
    </dgm:pt>
    <dgm:pt modelId="{49FE5F4D-5616-4466-ACC2-0D0519B5F25B}" type="parTrans" cxnId="{1E62181C-77C4-4824-A93F-71177676A094}">
      <dgm:prSet/>
      <dgm:spPr/>
      <dgm:t>
        <a:bodyPr/>
        <a:lstStyle/>
        <a:p>
          <a:endParaRPr lang="en-US"/>
        </a:p>
      </dgm:t>
    </dgm:pt>
    <dgm:pt modelId="{9F69CF74-E478-4D83-9364-BD0BAED2EFE1}" type="sibTrans" cxnId="{1E62181C-77C4-4824-A93F-71177676A094}">
      <dgm:prSet/>
      <dgm:spPr/>
      <dgm:t>
        <a:bodyPr/>
        <a:lstStyle/>
        <a:p>
          <a:endParaRPr lang="en-US"/>
        </a:p>
      </dgm:t>
    </dgm:pt>
    <dgm:pt modelId="{D6ECC4D1-D167-4A7B-9CC8-AF5211F16219}">
      <dgm:prSet/>
      <dgm:spPr/>
      <dgm:t>
        <a:bodyPr/>
        <a:lstStyle/>
        <a:p>
          <a:pPr>
            <a:defRPr cap="all"/>
          </a:pPr>
          <a:r>
            <a:rPr kumimoji="1" lang="en-CA" baseline="0"/>
            <a:t>Constraint-based</a:t>
          </a:r>
          <a:endParaRPr lang="en-US"/>
        </a:p>
      </dgm:t>
    </dgm:pt>
    <dgm:pt modelId="{0396F4A0-299A-485B-A733-95DC59BB21C3}" type="parTrans" cxnId="{F6FCDFC0-3FB1-4C5A-BB9E-C3C14D293E4D}">
      <dgm:prSet/>
      <dgm:spPr/>
      <dgm:t>
        <a:bodyPr/>
        <a:lstStyle/>
        <a:p>
          <a:endParaRPr lang="en-US"/>
        </a:p>
      </dgm:t>
    </dgm:pt>
    <dgm:pt modelId="{CA2F4394-E229-43D4-B5D5-D153F377DF72}" type="sibTrans" cxnId="{F6FCDFC0-3FB1-4C5A-BB9E-C3C14D293E4D}">
      <dgm:prSet/>
      <dgm:spPr/>
      <dgm:t>
        <a:bodyPr/>
        <a:lstStyle/>
        <a:p>
          <a:endParaRPr lang="en-US"/>
        </a:p>
      </dgm:t>
    </dgm:pt>
    <dgm:pt modelId="{F0B2713B-F7D7-47DF-A4EE-70198E81D5BB}" type="pres">
      <dgm:prSet presAssocID="{4BBDDBE0-7E62-4FBE-B209-0559D8CEF29F}" presName="root" presStyleCnt="0">
        <dgm:presLayoutVars>
          <dgm:dir/>
          <dgm:resizeHandles val="exact"/>
        </dgm:presLayoutVars>
      </dgm:prSet>
      <dgm:spPr/>
    </dgm:pt>
    <dgm:pt modelId="{6BBC1B5C-4B2E-48C0-A835-122BCA21E133}" type="pres">
      <dgm:prSet presAssocID="{18C4038F-264E-491B-889B-873B135F0822}" presName="compNode" presStyleCnt="0"/>
      <dgm:spPr/>
    </dgm:pt>
    <dgm:pt modelId="{08724B54-F27E-4662-9047-BE0BC35FB786}" type="pres">
      <dgm:prSet presAssocID="{18C4038F-264E-491B-889B-873B135F0822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6E00D03-0690-48F9-87F2-D70051FBE774}" type="pres">
      <dgm:prSet presAssocID="{18C4038F-264E-491B-889B-873B135F082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6F21DFDC-86F3-4806-A5BF-5D52F0FE616B}" type="pres">
      <dgm:prSet presAssocID="{18C4038F-264E-491B-889B-873B135F0822}" presName="spaceRect" presStyleCnt="0"/>
      <dgm:spPr/>
    </dgm:pt>
    <dgm:pt modelId="{0B97702D-A9FD-4DB0-B82E-987C2EE3E59D}" type="pres">
      <dgm:prSet presAssocID="{18C4038F-264E-491B-889B-873B135F0822}" presName="textRect" presStyleLbl="revTx" presStyleIdx="0" presStyleCnt="4">
        <dgm:presLayoutVars>
          <dgm:chMax val="1"/>
          <dgm:chPref val="1"/>
        </dgm:presLayoutVars>
      </dgm:prSet>
      <dgm:spPr/>
    </dgm:pt>
    <dgm:pt modelId="{D547544B-0F92-4E3E-9F72-8BC4AF339AE9}" type="pres">
      <dgm:prSet presAssocID="{8875F75D-91B6-4B5C-88B2-B1F281836FBB}" presName="sibTrans" presStyleCnt="0"/>
      <dgm:spPr/>
    </dgm:pt>
    <dgm:pt modelId="{AFC95A18-8DBF-4689-AE68-B518173DBAE8}" type="pres">
      <dgm:prSet presAssocID="{71E586D7-4783-4025-BA56-1A9BF5A9ADEA}" presName="compNode" presStyleCnt="0"/>
      <dgm:spPr/>
    </dgm:pt>
    <dgm:pt modelId="{8AADCCC5-A14B-4FD2-86B0-5BB6FC13F9AD}" type="pres">
      <dgm:prSet presAssocID="{71E586D7-4783-4025-BA56-1A9BF5A9ADEA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347F2B5-22EC-4F79-91FF-58ABAC473F83}" type="pres">
      <dgm:prSet presAssocID="{71E586D7-4783-4025-BA56-1A9BF5A9ADE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7958BEC0-1254-41F5-9093-62530C394708}" type="pres">
      <dgm:prSet presAssocID="{71E586D7-4783-4025-BA56-1A9BF5A9ADEA}" presName="spaceRect" presStyleCnt="0"/>
      <dgm:spPr/>
    </dgm:pt>
    <dgm:pt modelId="{3362BF48-270E-425D-BE08-CAF3C533CA98}" type="pres">
      <dgm:prSet presAssocID="{71E586D7-4783-4025-BA56-1A9BF5A9ADEA}" presName="textRect" presStyleLbl="revTx" presStyleIdx="1" presStyleCnt="4">
        <dgm:presLayoutVars>
          <dgm:chMax val="1"/>
          <dgm:chPref val="1"/>
        </dgm:presLayoutVars>
      </dgm:prSet>
      <dgm:spPr/>
    </dgm:pt>
    <dgm:pt modelId="{020DA5CC-161A-4C49-A3E7-B5A05D98BDE6}" type="pres">
      <dgm:prSet presAssocID="{668A270B-1644-40B8-831D-CAD250DD426B}" presName="sibTrans" presStyleCnt="0"/>
      <dgm:spPr/>
    </dgm:pt>
    <dgm:pt modelId="{F92E98F7-CECA-4716-88E8-8BCF6987AA12}" type="pres">
      <dgm:prSet presAssocID="{2C533F32-C060-4692-A476-AD513E7D7B76}" presName="compNode" presStyleCnt="0"/>
      <dgm:spPr/>
    </dgm:pt>
    <dgm:pt modelId="{3C33C94D-A7D9-4E10-9AA4-E17878BFD15F}" type="pres">
      <dgm:prSet presAssocID="{2C533F32-C060-4692-A476-AD513E7D7B76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B7CF3FF-2365-47D1-807A-92120B418DF8}" type="pres">
      <dgm:prSet presAssocID="{2C533F32-C060-4692-A476-AD513E7D7B7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9F3604E-73B0-42D0-8151-CDD9BCF8F586}" type="pres">
      <dgm:prSet presAssocID="{2C533F32-C060-4692-A476-AD513E7D7B76}" presName="spaceRect" presStyleCnt="0"/>
      <dgm:spPr/>
    </dgm:pt>
    <dgm:pt modelId="{33992F61-4B18-4752-AB10-C65D03D98A76}" type="pres">
      <dgm:prSet presAssocID="{2C533F32-C060-4692-A476-AD513E7D7B76}" presName="textRect" presStyleLbl="revTx" presStyleIdx="2" presStyleCnt="4">
        <dgm:presLayoutVars>
          <dgm:chMax val="1"/>
          <dgm:chPref val="1"/>
        </dgm:presLayoutVars>
      </dgm:prSet>
      <dgm:spPr/>
    </dgm:pt>
    <dgm:pt modelId="{4E331C4F-BEF2-4662-9F98-3FBD9917F77C}" type="pres">
      <dgm:prSet presAssocID="{9F69CF74-E478-4D83-9364-BD0BAED2EFE1}" presName="sibTrans" presStyleCnt="0"/>
      <dgm:spPr/>
    </dgm:pt>
    <dgm:pt modelId="{81D4C349-CFD6-4997-9621-AF2C78D622A6}" type="pres">
      <dgm:prSet presAssocID="{D6ECC4D1-D167-4A7B-9CC8-AF5211F16219}" presName="compNode" presStyleCnt="0"/>
      <dgm:spPr/>
    </dgm:pt>
    <dgm:pt modelId="{0CA07561-5F8C-4F07-B594-C5C0DB040963}" type="pres">
      <dgm:prSet presAssocID="{D6ECC4D1-D167-4A7B-9CC8-AF5211F16219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E319987-4723-4D4C-8F7A-913373C1C5A6}" type="pres">
      <dgm:prSet presAssocID="{D6ECC4D1-D167-4A7B-9CC8-AF5211F1621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5CED2931-4261-4B7B-9255-336812CEBC68}" type="pres">
      <dgm:prSet presAssocID="{D6ECC4D1-D167-4A7B-9CC8-AF5211F16219}" presName="spaceRect" presStyleCnt="0"/>
      <dgm:spPr/>
    </dgm:pt>
    <dgm:pt modelId="{6255293F-C643-4011-A7E6-3E78D4816BB3}" type="pres">
      <dgm:prSet presAssocID="{D6ECC4D1-D167-4A7B-9CC8-AF5211F1621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E62181C-77C4-4824-A93F-71177676A094}" srcId="{4BBDDBE0-7E62-4FBE-B209-0559D8CEF29F}" destId="{2C533F32-C060-4692-A476-AD513E7D7B76}" srcOrd="2" destOrd="0" parTransId="{49FE5F4D-5616-4466-ACC2-0D0519B5F25B}" sibTransId="{9F69CF74-E478-4D83-9364-BD0BAED2EFE1}"/>
    <dgm:cxn modelId="{25E0011E-DF46-48BE-899F-9A73F2B22E47}" srcId="{4BBDDBE0-7E62-4FBE-B209-0559D8CEF29F}" destId="{18C4038F-264E-491B-889B-873B135F0822}" srcOrd="0" destOrd="0" parTransId="{4858FEFE-DA85-4BAF-92D0-AFEA5A3F5B60}" sibTransId="{8875F75D-91B6-4B5C-88B2-B1F281836FBB}"/>
    <dgm:cxn modelId="{70808334-3348-43B7-8952-9688762190E9}" srcId="{4BBDDBE0-7E62-4FBE-B209-0559D8CEF29F}" destId="{71E586D7-4783-4025-BA56-1A9BF5A9ADEA}" srcOrd="1" destOrd="0" parTransId="{2AEDB3F4-6AEE-4CF4-B16D-518989FEA59E}" sibTransId="{668A270B-1644-40B8-831D-CAD250DD426B}"/>
    <dgm:cxn modelId="{058B574F-10C8-4080-A2FD-13E76D81BBC4}" type="presOf" srcId="{D6ECC4D1-D167-4A7B-9CC8-AF5211F16219}" destId="{6255293F-C643-4011-A7E6-3E78D4816BB3}" srcOrd="0" destOrd="0" presId="urn:microsoft.com/office/officeart/2018/5/layout/IconLeafLabelList"/>
    <dgm:cxn modelId="{19188B86-7B63-469B-8FA3-F10C1AB2E642}" type="presOf" srcId="{71E586D7-4783-4025-BA56-1A9BF5A9ADEA}" destId="{3362BF48-270E-425D-BE08-CAF3C533CA98}" srcOrd="0" destOrd="0" presId="urn:microsoft.com/office/officeart/2018/5/layout/IconLeafLabelList"/>
    <dgm:cxn modelId="{F99CA595-0B3E-4545-BF23-03F04A3E1A2D}" type="presOf" srcId="{2C533F32-C060-4692-A476-AD513E7D7B76}" destId="{33992F61-4B18-4752-AB10-C65D03D98A76}" srcOrd="0" destOrd="0" presId="urn:microsoft.com/office/officeart/2018/5/layout/IconLeafLabelList"/>
    <dgm:cxn modelId="{9E0914BD-9630-4EBA-9D7A-43FC2DD8E0B0}" type="presOf" srcId="{18C4038F-264E-491B-889B-873B135F0822}" destId="{0B97702D-A9FD-4DB0-B82E-987C2EE3E59D}" srcOrd="0" destOrd="0" presId="urn:microsoft.com/office/officeart/2018/5/layout/IconLeafLabelList"/>
    <dgm:cxn modelId="{F6FCDFC0-3FB1-4C5A-BB9E-C3C14D293E4D}" srcId="{4BBDDBE0-7E62-4FBE-B209-0559D8CEF29F}" destId="{D6ECC4D1-D167-4A7B-9CC8-AF5211F16219}" srcOrd="3" destOrd="0" parTransId="{0396F4A0-299A-485B-A733-95DC59BB21C3}" sibTransId="{CA2F4394-E229-43D4-B5D5-D153F377DF72}"/>
    <dgm:cxn modelId="{87E11EEE-902F-4FD8-88C7-0C8B8228AA79}" type="presOf" srcId="{4BBDDBE0-7E62-4FBE-B209-0559D8CEF29F}" destId="{F0B2713B-F7D7-47DF-A4EE-70198E81D5BB}" srcOrd="0" destOrd="0" presId="urn:microsoft.com/office/officeart/2018/5/layout/IconLeafLabelList"/>
    <dgm:cxn modelId="{C32914ED-EDC1-41E5-AE2D-66F157A3A1B3}" type="presParOf" srcId="{F0B2713B-F7D7-47DF-A4EE-70198E81D5BB}" destId="{6BBC1B5C-4B2E-48C0-A835-122BCA21E133}" srcOrd="0" destOrd="0" presId="urn:microsoft.com/office/officeart/2018/5/layout/IconLeafLabelList"/>
    <dgm:cxn modelId="{B5BF991D-EAB2-4156-8238-E6A4D50AE37E}" type="presParOf" srcId="{6BBC1B5C-4B2E-48C0-A835-122BCA21E133}" destId="{08724B54-F27E-4662-9047-BE0BC35FB786}" srcOrd="0" destOrd="0" presId="urn:microsoft.com/office/officeart/2018/5/layout/IconLeafLabelList"/>
    <dgm:cxn modelId="{07D4F461-4602-4E95-9A64-EA2FAF178C1A}" type="presParOf" srcId="{6BBC1B5C-4B2E-48C0-A835-122BCA21E133}" destId="{F6E00D03-0690-48F9-87F2-D70051FBE774}" srcOrd="1" destOrd="0" presId="urn:microsoft.com/office/officeart/2018/5/layout/IconLeafLabelList"/>
    <dgm:cxn modelId="{7758AF2D-FC37-4872-9CAE-307C7B5AE2BA}" type="presParOf" srcId="{6BBC1B5C-4B2E-48C0-A835-122BCA21E133}" destId="{6F21DFDC-86F3-4806-A5BF-5D52F0FE616B}" srcOrd="2" destOrd="0" presId="urn:microsoft.com/office/officeart/2018/5/layout/IconLeafLabelList"/>
    <dgm:cxn modelId="{D54F0C64-F915-444D-8F83-241BB469FD12}" type="presParOf" srcId="{6BBC1B5C-4B2E-48C0-A835-122BCA21E133}" destId="{0B97702D-A9FD-4DB0-B82E-987C2EE3E59D}" srcOrd="3" destOrd="0" presId="urn:microsoft.com/office/officeart/2018/5/layout/IconLeafLabelList"/>
    <dgm:cxn modelId="{0F9F1B50-F01F-4148-8219-4D22E230F8D4}" type="presParOf" srcId="{F0B2713B-F7D7-47DF-A4EE-70198E81D5BB}" destId="{D547544B-0F92-4E3E-9F72-8BC4AF339AE9}" srcOrd="1" destOrd="0" presId="urn:microsoft.com/office/officeart/2018/5/layout/IconLeafLabelList"/>
    <dgm:cxn modelId="{A07DED91-CF8A-449D-9A02-3BC4D43FEDB5}" type="presParOf" srcId="{F0B2713B-F7D7-47DF-A4EE-70198E81D5BB}" destId="{AFC95A18-8DBF-4689-AE68-B518173DBAE8}" srcOrd="2" destOrd="0" presId="urn:microsoft.com/office/officeart/2018/5/layout/IconLeafLabelList"/>
    <dgm:cxn modelId="{D16A3486-4035-468F-BDF3-452CE8EA5372}" type="presParOf" srcId="{AFC95A18-8DBF-4689-AE68-B518173DBAE8}" destId="{8AADCCC5-A14B-4FD2-86B0-5BB6FC13F9AD}" srcOrd="0" destOrd="0" presId="urn:microsoft.com/office/officeart/2018/5/layout/IconLeafLabelList"/>
    <dgm:cxn modelId="{09B144E2-A715-427C-A8C6-ADE0CDD4D165}" type="presParOf" srcId="{AFC95A18-8DBF-4689-AE68-B518173DBAE8}" destId="{E347F2B5-22EC-4F79-91FF-58ABAC473F83}" srcOrd="1" destOrd="0" presId="urn:microsoft.com/office/officeart/2018/5/layout/IconLeafLabelList"/>
    <dgm:cxn modelId="{1DF2BF27-DA1B-4387-97C4-202CC5EE1A68}" type="presParOf" srcId="{AFC95A18-8DBF-4689-AE68-B518173DBAE8}" destId="{7958BEC0-1254-41F5-9093-62530C394708}" srcOrd="2" destOrd="0" presId="urn:microsoft.com/office/officeart/2018/5/layout/IconLeafLabelList"/>
    <dgm:cxn modelId="{443612DB-0EED-4526-B376-EC12B2CABD32}" type="presParOf" srcId="{AFC95A18-8DBF-4689-AE68-B518173DBAE8}" destId="{3362BF48-270E-425D-BE08-CAF3C533CA98}" srcOrd="3" destOrd="0" presId="urn:microsoft.com/office/officeart/2018/5/layout/IconLeafLabelList"/>
    <dgm:cxn modelId="{467CBD44-1BCB-4E43-AAAB-4427FBC74195}" type="presParOf" srcId="{F0B2713B-F7D7-47DF-A4EE-70198E81D5BB}" destId="{020DA5CC-161A-4C49-A3E7-B5A05D98BDE6}" srcOrd="3" destOrd="0" presId="urn:microsoft.com/office/officeart/2018/5/layout/IconLeafLabelList"/>
    <dgm:cxn modelId="{68CAA9F3-2014-4C50-BA44-D013650674F9}" type="presParOf" srcId="{F0B2713B-F7D7-47DF-A4EE-70198E81D5BB}" destId="{F92E98F7-CECA-4716-88E8-8BCF6987AA12}" srcOrd="4" destOrd="0" presId="urn:microsoft.com/office/officeart/2018/5/layout/IconLeafLabelList"/>
    <dgm:cxn modelId="{8BA7F10E-B090-4C4D-9DE7-B8C18E9832C2}" type="presParOf" srcId="{F92E98F7-CECA-4716-88E8-8BCF6987AA12}" destId="{3C33C94D-A7D9-4E10-9AA4-E17878BFD15F}" srcOrd="0" destOrd="0" presId="urn:microsoft.com/office/officeart/2018/5/layout/IconLeafLabelList"/>
    <dgm:cxn modelId="{41B223FA-B0B1-4F5D-B4CB-13318E438C1F}" type="presParOf" srcId="{F92E98F7-CECA-4716-88E8-8BCF6987AA12}" destId="{6B7CF3FF-2365-47D1-807A-92120B418DF8}" srcOrd="1" destOrd="0" presId="urn:microsoft.com/office/officeart/2018/5/layout/IconLeafLabelList"/>
    <dgm:cxn modelId="{AC026EB5-00E9-43C3-944A-C873C8A65A86}" type="presParOf" srcId="{F92E98F7-CECA-4716-88E8-8BCF6987AA12}" destId="{79F3604E-73B0-42D0-8151-CDD9BCF8F586}" srcOrd="2" destOrd="0" presId="urn:microsoft.com/office/officeart/2018/5/layout/IconLeafLabelList"/>
    <dgm:cxn modelId="{143C701D-0802-424F-BBA8-3ECA7731ED58}" type="presParOf" srcId="{F92E98F7-CECA-4716-88E8-8BCF6987AA12}" destId="{33992F61-4B18-4752-AB10-C65D03D98A76}" srcOrd="3" destOrd="0" presId="urn:microsoft.com/office/officeart/2018/5/layout/IconLeafLabelList"/>
    <dgm:cxn modelId="{129D9ED1-7096-48E7-B260-641B88555B54}" type="presParOf" srcId="{F0B2713B-F7D7-47DF-A4EE-70198E81D5BB}" destId="{4E331C4F-BEF2-4662-9F98-3FBD9917F77C}" srcOrd="5" destOrd="0" presId="urn:microsoft.com/office/officeart/2018/5/layout/IconLeafLabelList"/>
    <dgm:cxn modelId="{4D22BDC1-61CF-4750-A441-7193493BF53B}" type="presParOf" srcId="{F0B2713B-F7D7-47DF-A4EE-70198E81D5BB}" destId="{81D4C349-CFD6-4997-9621-AF2C78D622A6}" srcOrd="6" destOrd="0" presId="urn:microsoft.com/office/officeart/2018/5/layout/IconLeafLabelList"/>
    <dgm:cxn modelId="{45E5EC2D-1515-4663-A69C-3CF9903BC192}" type="presParOf" srcId="{81D4C349-CFD6-4997-9621-AF2C78D622A6}" destId="{0CA07561-5F8C-4F07-B594-C5C0DB040963}" srcOrd="0" destOrd="0" presId="urn:microsoft.com/office/officeart/2018/5/layout/IconLeafLabelList"/>
    <dgm:cxn modelId="{57DEA0F1-225C-4DA9-BBD2-2A529C606B05}" type="presParOf" srcId="{81D4C349-CFD6-4997-9621-AF2C78D622A6}" destId="{1E319987-4723-4D4C-8F7A-913373C1C5A6}" srcOrd="1" destOrd="0" presId="urn:microsoft.com/office/officeart/2018/5/layout/IconLeafLabelList"/>
    <dgm:cxn modelId="{87F55315-B101-49C3-8FEC-0BF1CDB54253}" type="presParOf" srcId="{81D4C349-CFD6-4997-9621-AF2C78D622A6}" destId="{5CED2931-4261-4B7B-9255-336812CEBC68}" srcOrd="2" destOrd="0" presId="urn:microsoft.com/office/officeart/2018/5/layout/IconLeafLabelList"/>
    <dgm:cxn modelId="{F9ED8BAE-98A0-4FA2-9E71-5BB965BFAC29}" type="presParOf" srcId="{81D4C349-CFD6-4997-9621-AF2C78D622A6}" destId="{6255293F-C643-4011-A7E6-3E78D4816BB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485308-BCEB-4500-83D3-1409D8702A07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0DEC893-B439-4593-9CA1-2B4DA024689D}">
      <dgm:prSet/>
      <dgm:spPr/>
      <dgm:t>
        <a:bodyPr/>
        <a:lstStyle/>
        <a:p>
          <a:r>
            <a:rPr lang="en-US" dirty="0"/>
            <a:t>Create</a:t>
          </a:r>
        </a:p>
      </dgm:t>
    </dgm:pt>
    <dgm:pt modelId="{6B8ACDC9-DB20-46C3-986E-3D74112D6466}" type="parTrans" cxnId="{630B0D76-39EF-4725-AFDF-D2A0B4297BEF}">
      <dgm:prSet/>
      <dgm:spPr/>
      <dgm:t>
        <a:bodyPr/>
        <a:lstStyle/>
        <a:p>
          <a:endParaRPr lang="en-US"/>
        </a:p>
      </dgm:t>
    </dgm:pt>
    <dgm:pt modelId="{39F41DF7-7CEC-4621-9092-FA24C5501449}" type="sibTrans" cxnId="{630B0D76-39EF-4725-AFDF-D2A0B4297BEF}">
      <dgm:prSet/>
      <dgm:spPr/>
      <dgm:t>
        <a:bodyPr/>
        <a:lstStyle/>
        <a:p>
          <a:endParaRPr lang="en-US"/>
        </a:p>
      </dgm:t>
    </dgm:pt>
    <dgm:pt modelId="{7CFA08A7-76ED-43D3-96E1-C97A1FABC3F7}">
      <dgm:prSet/>
      <dgm:spPr/>
      <dgm:t>
        <a:bodyPr/>
        <a:lstStyle/>
        <a:p>
          <a:r>
            <a:rPr lang="en-US"/>
            <a:t>Create a random sized level ~ # sprite types </a:t>
          </a:r>
        </a:p>
      </dgm:t>
    </dgm:pt>
    <dgm:pt modelId="{5E662B5C-9E82-430C-AAE9-DAE4129D8AB1}" type="parTrans" cxnId="{E42B5A6E-A914-4C4D-B086-B832127160AE}">
      <dgm:prSet/>
      <dgm:spPr/>
      <dgm:t>
        <a:bodyPr/>
        <a:lstStyle/>
        <a:p>
          <a:endParaRPr lang="en-US"/>
        </a:p>
      </dgm:t>
    </dgm:pt>
    <dgm:pt modelId="{BF83DED5-1733-433F-902D-9CDA4E4E3634}" type="sibTrans" cxnId="{E42B5A6E-A914-4C4D-B086-B832127160AE}">
      <dgm:prSet/>
      <dgm:spPr/>
      <dgm:t>
        <a:bodyPr/>
        <a:lstStyle/>
        <a:p>
          <a:endParaRPr lang="en-US"/>
        </a:p>
      </dgm:t>
    </dgm:pt>
    <dgm:pt modelId="{2500F799-EA96-4394-8750-7459B938146E}">
      <dgm:prSet/>
      <dgm:spPr/>
      <dgm:t>
        <a:bodyPr/>
        <a:lstStyle/>
        <a:p>
          <a:r>
            <a:rPr lang="en-US" dirty="0"/>
            <a:t>Border</a:t>
          </a:r>
        </a:p>
      </dgm:t>
    </dgm:pt>
    <dgm:pt modelId="{A47F9012-2A73-4EAF-AF43-ACDFDA9ECBEA}" type="parTrans" cxnId="{E92B6909-81CB-4CA0-ABAE-4072473CCB54}">
      <dgm:prSet/>
      <dgm:spPr/>
      <dgm:t>
        <a:bodyPr/>
        <a:lstStyle/>
        <a:p>
          <a:endParaRPr lang="en-US"/>
        </a:p>
      </dgm:t>
    </dgm:pt>
    <dgm:pt modelId="{1AC0D1CF-E45A-45D4-B13A-69E7F1BCFA5D}" type="sibTrans" cxnId="{E92B6909-81CB-4CA0-ABAE-4072473CCB54}">
      <dgm:prSet/>
      <dgm:spPr/>
      <dgm:t>
        <a:bodyPr/>
        <a:lstStyle/>
        <a:p>
          <a:endParaRPr lang="en-US"/>
        </a:p>
      </dgm:t>
    </dgm:pt>
    <dgm:pt modelId="{FBAF9739-1B1A-4F4F-B241-3A4B6D01D6DA}">
      <dgm:prSet/>
      <dgm:spPr/>
      <dgm:t>
        <a:bodyPr/>
        <a:lstStyle/>
        <a:p>
          <a:r>
            <a:rPr lang="en-US"/>
            <a:t>Add a solid border around level </a:t>
          </a:r>
        </a:p>
      </dgm:t>
    </dgm:pt>
    <dgm:pt modelId="{902A8539-2D83-4EC6-827F-7A5E055A1EC3}" type="parTrans" cxnId="{84E304AA-1A47-4630-AED2-6AEA69BC04F8}">
      <dgm:prSet/>
      <dgm:spPr/>
      <dgm:t>
        <a:bodyPr/>
        <a:lstStyle/>
        <a:p>
          <a:endParaRPr lang="en-US"/>
        </a:p>
      </dgm:t>
    </dgm:pt>
    <dgm:pt modelId="{23C3C2C7-CAF1-4416-B275-F562E4C4DA73}" type="sibTrans" cxnId="{84E304AA-1A47-4630-AED2-6AEA69BC04F8}">
      <dgm:prSet/>
      <dgm:spPr/>
      <dgm:t>
        <a:bodyPr/>
        <a:lstStyle/>
        <a:p>
          <a:endParaRPr lang="en-US"/>
        </a:p>
      </dgm:t>
    </dgm:pt>
    <dgm:pt modelId="{EB182F3D-1B2A-44DE-9CEE-455777471CBE}">
      <dgm:prSet/>
      <dgm:spPr/>
      <dgm:t>
        <a:bodyPr/>
        <a:lstStyle/>
        <a:p>
          <a:r>
            <a:rPr lang="en-US"/>
            <a:t>Iterate</a:t>
          </a:r>
        </a:p>
      </dgm:t>
    </dgm:pt>
    <dgm:pt modelId="{A1A01F9A-3436-41B3-BAC4-DDAED9BF4344}" type="parTrans" cxnId="{B5F69EBA-B673-4181-AEB3-9EBFCACC1A4E}">
      <dgm:prSet/>
      <dgm:spPr/>
      <dgm:t>
        <a:bodyPr/>
        <a:lstStyle/>
        <a:p>
          <a:endParaRPr lang="en-US"/>
        </a:p>
      </dgm:t>
    </dgm:pt>
    <dgm:pt modelId="{3D29DF1D-6D67-4D6F-935B-599FAAB9BBB0}" type="sibTrans" cxnId="{B5F69EBA-B673-4181-AEB3-9EBFCACC1A4E}">
      <dgm:prSet/>
      <dgm:spPr/>
      <dgm:t>
        <a:bodyPr/>
        <a:lstStyle/>
        <a:p>
          <a:endParaRPr lang="en-US"/>
        </a:p>
      </dgm:t>
    </dgm:pt>
    <dgm:pt modelId="{C1D7B3DD-EF81-4C06-999E-FAD5D24FD563}">
      <dgm:prSet/>
      <dgm:spPr/>
      <dgm:t>
        <a:bodyPr/>
        <a:lstStyle/>
        <a:p>
          <a:r>
            <a:rPr lang="en-US"/>
            <a:t>Iterate each tile and add random sprite with p = 0.1 </a:t>
          </a:r>
        </a:p>
      </dgm:t>
    </dgm:pt>
    <dgm:pt modelId="{281AC32C-7AB4-4505-BB0B-586AA74EA05F}" type="parTrans" cxnId="{8F7CAED8-8C4D-4275-8F6A-51448AF2988D}">
      <dgm:prSet/>
      <dgm:spPr/>
      <dgm:t>
        <a:bodyPr/>
        <a:lstStyle/>
        <a:p>
          <a:endParaRPr lang="en-US"/>
        </a:p>
      </dgm:t>
    </dgm:pt>
    <dgm:pt modelId="{16EA1A28-A488-47D5-8927-E7CF7CC011E2}" type="sibTrans" cxnId="{8F7CAED8-8C4D-4275-8F6A-51448AF2988D}">
      <dgm:prSet/>
      <dgm:spPr/>
      <dgm:t>
        <a:bodyPr/>
        <a:lstStyle/>
        <a:p>
          <a:endParaRPr lang="en-US"/>
        </a:p>
      </dgm:t>
    </dgm:pt>
    <dgm:pt modelId="{1751B250-7FAC-4B39-8A12-51E5596CB3C5}">
      <dgm:prSet/>
      <dgm:spPr/>
      <dgm:t>
        <a:bodyPr/>
        <a:lstStyle/>
        <a:p>
          <a:r>
            <a:rPr lang="en-US" dirty="0"/>
            <a:t>Check</a:t>
          </a:r>
        </a:p>
      </dgm:t>
    </dgm:pt>
    <dgm:pt modelId="{068176CB-78E1-400A-A7A3-689854043532}" type="parTrans" cxnId="{42231DAB-3F26-41A8-948E-AC875E48E5E7}">
      <dgm:prSet/>
      <dgm:spPr/>
      <dgm:t>
        <a:bodyPr/>
        <a:lstStyle/>
        <a:p>
          <a:endParaRPr lang="en-US"/>
        </a:p>
      </dgm:t>
    </dgm:pt>
    <dgm:pt modelId="{2BA83F20-78C8-49BE-A1C3-0B6D9BBDAD6E}" type="sibTrans" cxnId="{42231DAB-3F26-41A8-948E-AC875E48E5E7}">
      <dgm:prSet/>
      <dgm:spPr/>
      <dgm:t>
        <a:bodyPr/>
        <a:lstStyle/>
        <a:p>
          <a:endParaRPr lang="en-US"/>
        </a:p>
      </dgm:t>
    </dgm:pt>
    <dgm:pt modelId="{3A14C777-3ECE-471A-A426-FE8E5862C0B3}">
      <dgm:prSet/>
      <dgm:spPr/>
      <dgm:t>
        <a:bodyPr/>
        <a:lstStyle/>
        <a:p>
          <a:r>
            <a:rPr lang="en-US"/>
            <a:t>Make sure each sprite appears at least once &amp; only one avatar </a:t>
          </a:r>
        </a:p>
      </dgm:t>
    </dgm:pt>
    <dgm:pt modelId="{71BF1D23-F681-4E26-9268-C7909B3B6E69}" type="parTrans" cxnId="{F6AC1D12-B402-44B4-AFFE-7D6C4EBCE54F}">
      <dgm:prSet/>
      <dgm:spPr/>
      <dgm:t>
        <a:bodyPr/>
        <a:lstStyle/>
        <a:p>
          <a:endParaRPr lang="en-US"/>
        </a:p>
      </dgm:t>
    </dgm:pt>
    <dgm:pt modelId="{7B261703-13DE-4CDC-BC09-93F4AE15ADDD}" type="sibTrans" cxnId="{F6AC1D12-B402-44B4-AFFE-7D6C4EBCE54F}">
      <dgm:prSet/>
      <dgm:spPr/>
      <dgm:t>
        <a:bodyPr/>
        <a:lstStyle/>
        <a:p>
          <a:endParaRPr lang="en-US"/>
        </a:p>
      </dgm:t>
    </dgm:pt>
    <dgm:pt modelId="{AB4B7C9C-C755-4CC7-9BF2-49DA78A7C690}" type="pres">
      <dgm:prSet presAssocID="{8C485308-BCEB-4500-83D3-1409D8702A07}" presName="Name0" presStyleCnt="0">
        <dgm:presLayoutVars>
          <dgm:dir/>
          <dgm:animLvl val="lvl"/>
          <dgm:resizeHandles val="exact"/>
        </dgm:presLayoutVars>
      </dgm:prSet>
      <dgm:spPr/>
    </dgm:pt>
    <dgm:pt modelId="{547DE6AC-FE3B-4D32-83D2-D11587EA6EB3}" type="pres">
      <dgm:prSet presAssocID="{1751B250-7FAC-4B39-8A12-51E5596CB3C5}" presName="boxAndChildren" presStyleCnt="0"/>
      <dgm:spPr/>
    </dgm:pt>
    <dgm:pt modelId="{DD40B57D-FC98-4386-AC4A-C437F199E648}" type="pres">
      <dgm:prSet presAssocID="{1751B250-7FAC-4B39-8A12-51E5596CB3C5}" presName="parentTextBox" presStyleLbl="alignNode1" presStyleIdx="0" presStyleCnt="4"/>
      <dgm:spPr/>
    </dgm:pt>
    <dgm:pt modelId="{18D93036-5AF1-41CE-8CAB-2642CD379EB7}" type="pres">
      <dgm:prSet presAssocID="{1751B250-7FAC-4B39-8A12-51E5596CB3C5}" presName="descendantBox" presStyleLbl="bgAccFollowNode1" presStyleIdx="0" presStyleCnt="4"/>
      <dgm:spPr/>
    </dgm:pt>
    <dgm:pt modelId="{945AED59-C2B9-4C25-9A8E-8AEC225F7432}" type="pres">
      <dgm:prSet presAssocID="{3D29DF1D-6D67-4D6F-935B-599FAAB9BBB0}" presName="sp" presStyleCnt="0"/>
      <dgm:spPr/>
    </dgm:pt>
    <dgm:pt modelId="{6E727AA9-EFE5-40D5-AC40-56FEC97BF4A8}" type="pres">
      <dgm:prSet presAssocID="{EB182F3D-1B2A-44DE-9CEE-455777471CBE}" presName="arrowAndChildren" presStyleCnt="0"/>
      <dgm:spPr/>
    </dgm:pt>
    <dgm:pt modelId="{69A96B4C-60F2-480C-80A6-1A63A69EE9E9}" type="pres">
      <dgm:prSet presAssocID="{EB182F3D-1B2A-44DE-9CEE-455777471CBE}" presName="parentTextArrow" presStyleLbl="node1" presStyleIdx="0" presStyleCnt="0"/>
      <dgm:spPr/>
    </dgm:pt>
    <dgm:pt modelId="{FE57F675-C067-435E-A829-B66CE720F220}" type="pres">
      <dgm:prSet presAssocID="{EB182F3D-1B2A-44DE-9CEE-455777471CBE}" presName="arrow" presStyleLbl="alignNode1" presStyleIdx="1" presStyleCnt="4"/>
      <dgm:spPr/>
    </dgm:pt>
    <dgm:pt modelId="{09CB89F2-7BCA-4DD9-A700-235DCE1C0702}" type="pres">
      <dgm:prSet presAssocID="{EB182F3D-1B2A-44DE-9CEE-455777471CBE}" presName="descendantArrow" presStyleLbl="bgAccFollowNode1" presStyleIdx="1" presStyleCnt="4"/>
      <dgm:spPr/>
    </dgm:pt>
    <dgm:pt modelId="{CC2ABFD8-CFFB-4ADD-9F11-FEFBD9DDA721}" type="pres">
      <dgm:prSet presAssocID="{1AC0D1CF-E45A-45D4-B13A-69E7F1BCFA5D}" presName="sp" presStyleCnt="0"/>
      <dgm:spPr/>
    </dgm:pt>
    <dgm:pt modelId="{A7D8E962-896A-4B11-B2CA-41215847D058}" type="pres">
      <dgm:prSet presAssocID="{2500F799-EA96-4394-8750-7459B938146E}" presName="arrowAndChildren" presStyleCnt="0"/>
      <dgm:spPr/>
    </dgm:pt>
    <dgm:pt modelId="{78C69651-0FD8-4D1B-82F9-AC939AD1D537}" type="pres">
      <dgm:prSet presAssocID="{2500F799-EA96-4394-8750-7459B938146E}" presName="parentTextArrow" presStyleLbl="node1" presStyleIdx="0" presStyleCnt="0"/>
      <dgm:spPr/>
    </dgm:pt>
    <dgm:pt modelId="{0C3A5801-683F-4F7B-AD84-76D6AB3D39BA}" type="pres">
      <dgm:prSet presAssocID="{2500F799-EA96-4394-8750-7459B938146E}" presName="arrow" presStyleLbl="alignNode1" presStyleIdx="2" presStyleCnt="4"/>
      <dgm:spPr/>
    </dgm:pt>
    <dgm:pt modelId="{C57ED824-D671-4ACC-81D2-EFF33F4048EF}" type="pres">
      <dgm:prSet presAssocID="{2500F799-EA96-4394-8750-7459B938146E}" presName="descendantArrow" presStyleLbl="bgAccFollowNode1" presStyleIdx="2" presStyleCnt="4"/>
      <dgm:spPr/>
    </dgm:pt>
    <dgm:pt modelId="{EEFCA586-C34C-4228-991B-4884942531D9}" type="pres">
      <dgm:prSet presAssocID="{39F41DF7-7CEC-4621-9092-FA24C5501449}" presName="sp" presStyleCnt="0"/>
      <dgm:spPr/>
    </dgm:pt>
    <dgm:pt modelId="{43F545DA-37B8-4915-8E07-ECEA8629414B}" type="pres">
      <dgm:prSet presAssocID="{10DEC893-B439-4593-9CA1-2B4DA024689D}" presName="arrowAndChildren" presStyleCnt="0"/>
      <dgm:spPr/>
    </dgm:pt>
    <dgm:pt modelId="{E4DFFA4C-1AE5-4301-90AA-27BBD73B0955}" type="pres">
      <dgm:prSet presAssocID="{10DEC893-B439-4593-9CA1-2B4DA024689D}" presName="parentTextArrow" presStyleLbl="node1" presStyleIdx="0" presStyleCnt="0"/>
      <dgm:spPr/>
    </dgm:pt>
    <dgm:pt modelId="{DB382472-1E82-4A6F-B660-D217BDD222AA}" type="pres">
      <dgm:prSet presAssocID="{10DEC893-B439-4593-9CA1-2B4DA024689D}" presName="arrow" presStyleLbl="alignNode1" presStyleIdx="3" presStyleCnt="4"/>
      <dgm:spPr/>
    </dgm:pt>
    <dgm:pt modelId="{965A5872-D7E0-4EFF-A0CD-6C55B4AD1D84}" type="pres">
      <dgm:prSet presAssocID="{10DEC893-B439-4593-9CA1-2B4DA024689D}" presName="descendantArrow" presStyleLbl="bgAccFollowNode1" presStyleIdx="3" presStyleCnt="4"/>
      <dgm:spPr/>
    </dgm:pt>
  </dgm:ptLst>
  <dgm:cxnLst>
    <dgm:cxn modelId="{E92B6909-81CB-4CA0-ABAE-4072473CCB54}" srcId="{8C485308-BCEB-4500-83D3-1409D8702A07}" destId="{2500F799-EA96-4394-8750-7459B938146E}" srcOrd="1" destOrd="0" parTransId="{A47F9012-2A73-4EAF-AF43-ACDFDA9ECBEA}" sibTransId="{1AC0D1CF-E45A-45D4-B13A-69E7F1BCFA5D}"/>
    <dgm:cxn modelId="{F6AC1D12-B402-44B4-AFFE-7D6C4EBCE54F}" srcId="{1751B250-7FAC-4B39-8A12-51E5596CB3C5}" destId="{3A14C777-3ECE-471A-A426-FE8E5862C0B3}" srcOrd="0" destOrd="0" parTransId="{71BF1D23-F681-4E26-9268-C7909B3B6E69}" sibTransId="{7B261703-13DE-4CDC-BC09-93F4AE15ADDD}"/>
    <dgm:cxn modelId="{8F43251C-EACC-464C-87A3-25EE1CF5667A}" type="presOf" srcId="{3A14C777-3ECE-471A-A426-FE8E5862C0B3}" destId="{18D93036-5AF1-41CE-8CAB-2642CD379EB7}" srcOrd="0" destOrd="0" presId="urn:microsoft.com/office/officeart/2016/7/layout/VerticalDownArrowProcess"/>
    <dgm:cxn modelId="{3E618B1F-8B9E-4FA4-95E5-24D7BF183596}" type="presOf" srcId="{1751B250-7FAC-4B39-8A12-51E5596CB3C5}" destId="{DD40B57D-FC98-4386-AC4A-C437F199E648}" srcOrd="0" destOrd="0" presId="urn:microsoft.com/office/officeart/2016/7/layout/VerticalDownArrowProcess"/>
    <dgm:cxn modelId="{2DA0F367-2A64-465E-9129-347887158006}" type="presOf" srcId="{C1D7B3DD-EF81-4C06-999E-FAD5D24FD563}" destId="{09CB89F2-7BCA-4DD9-A700-235DCE1C0702}" srcOrd="0" destOrd="0" presId="urn:microsoft.com/office/officeart/2016/7/layout/VerticalDownArrowProcess"/>
    <dgm:cxn modelId="{E42B5A6E-A914-4C4D-B086-B832127160AE}" srcId="{10DEC893-B439-4593-9CA1-2B4DA024689D}" destId="{7CFA08A7-76ED-43D3-96E1-C97A1FABC3F7}" srcOrd="0" destOrd="0" parTransId="{5E662B5C-9E82-430C-AAE9-DAE4129D8AB1}" sibTransId="{BF83DED5-1733-433F-902D-9CDA4E4E3634}"/>
    <dgm:cxn modelId="{630B0D76-39EF-4725-AFDF-D2A0B4297BEF}" srcId="{8C485308-BCEB-4500-83D3-1409D8702A07}" destId="{10DEC893-B439-4593-9CA1-2B4DA024689D}" srcOrd="0" destOrd="0" parTransId="{6B8ACDC9-DB20-46C3-986E-3D74112D6466}" sibTransId="{39F41DF7-7CEC-4621-9092-FA24C5501449}"/>
    <dgm:cxn modelId="{BDAEB28A-2075-42CC-A71E-9C1CFFEAAA44}" type="presOf" srcId="{EB182F3D-1B2A-44DE-9CEE-455777471CBE}" destId="{FE57F675-C067-435E-A829-B66CE720F220}" srcOrd="1" destOrd="0" presId="urn:microsoft.com/office/officeart/2016/7/layout/VerticalDownArrowProcess"/>
    <dgm:cxn modelId="{AB3A2196-967E-4B73-86BB-6507E20A2791}" type="presOf" srcId="{2500F799-EA96-4394-8750-7459B938146E}" destId="{78C69651-0FD8-4D1B-82F9-AC939AD1D537}" srcOrd="0" destOrd="0" presId="urn:microsoft.com/office/officeart/2016/7/layout/VerticalDownArrowProcess"/>
    <dgm:cxn modelId="{C2CAE6A5-C5B9-4581-96CE-F8F864B8562B}" type="presOf" srcId="{FBAF9739-1B1A-4F4F-B241-3A4B6D01D6DA}" destId="{C57ED824-D671-4ACC-81D2-EFF33F4048EF}" srcOrd="0" destOrd="0" presId="urn:microsoft.com/office/officeart/2016/7/layout/VerticalDownArrowProcess"/>
    <dgm:cxn modelId="{84E304AA-1A47-4630-AED2-6AEA69BC04F8}" srcId="{2500F799-EA96-4394-8750-7459B938146E}" destId="{FBAF9739-1B1A-4F4F-B241-3A4B6D01D6DA}" srcOrd="0" destOrd="0" parTransId="{902A8539-2D83-4EC6-827F-7A5E055A1EC3}" sibTransId="{23C3C2C7-CAF1-4416-B275-F562E4C4DA73}"/>
    <dgm:cxn modelId="{42231DAB-3F26-41A8-948E-AC875E48E5E7}" srcId="{8C485308-BCEB-4500-83D3-1409D8702A07}" destId="{1751B250-7FAC-4B39-8A12-51E5596CB3C5}" srcOrd="3" destOrd="0" parTransId="{068176CB-78E1-400A-A7A3-689854043532}" sibTransId="{2BA83F20-78C8-49BE-A1C3-0B6D9BBDAD6E}"/>
    <dgm:cxn modelId="{BC4261AD-F335-4C68-862E-A277AB5E89B0}" type="presOf" srcId="{10DEC893-B439-4593-9CA1-2B4DA024689D}" destId="{DB382472-1E82-4A6F-B660-D217BDD222AA}" srcOrd="1" destOrd="0" presId="urn:microsoft.com/office/officeart/2016/7/layout/VerticalDownArrowProcess"/>
    <dgm:cxn modelId="{B5F69EBA-B673-4181-AEB3-9EBFCACC1A4E}" srcId="{8C485308-BCEB-4500-83D3-1409D8702A07}" destId="{EB182F3D-1B2A-44DE-9CEE-455777471CBE}" srcOrd="2" destOrd="0" parTransId="{A1A01F9A-3436-41B3-BAC4-DDAED9BF4344}" sibTransId="{3D29DF1D-6D67-4D6F-935B-599FAAB9BBB0}"/>
    <dgm:cxn modelId="{A24137BE-4729-4C32-99A9-372525B8DFB1}" type="presOf" srcId="{7CFA08A7-76ED-43D3-96E1-C97A1FABC3F7}" destId="{965A5872-D7E0-4EFF-A0CD-6C55B4AD1D84}" srcOrd="0" destOrd="0" presId="urn:microsoft.com/office/officeart/2016/7/layout/VerticalDownArrowProcess"/>
    <dgm:cxn modelId="{80CD6CC0-BB16-413C-B2A8-5DF9E16A567F}" type="presOf" srcId="{10DEC893-B439-4593-9CA1-2B4DA024689D}" destId="{E4DFFA4C-1AE5-4301-90AA-27BBD73B0955}" srcOrd="0" destOrd="0" presId="urn:microsoft.com/office/officeart/2016/7/layout/VerticalDownArrowProcess"/>
    <dgm:cxn modelId="{8F7CAED8-8C4D-4275-8F6A-51448AF2988D}" srcId="{EB182F3D-1B2A-44DE-9CEE-455777471CBE}" destId="{C1D7B3DD-EF81-4C06-999E-FAD5D24FD563}" srcOrd="0" destOrd="0" parTransId="{281AC32C-7AB4-4505-BB0B-586AA74EA05F}" sibTransId="{16EA1A28-A488-47D5-8927-E7CF7CC011E2}"/>
    <dgm:cxn modelId="{7CB1C5DD-19CF-4424-AE0C-9F7279911CA0}" type="presOf" srcId="{2500F799-EA96-4394-8750-7459B938146E}" destId="{0C3A5801-683F-4F7B-AD84-76D6AB3D39BA}" srcOrd="1" destOrd="0" presId="urn:microsoft.com/office/officeart/2016/7/layout/VerticalDownArrowProcess"/>
    <dgm:cxn modelId="{69BFE4EA-6B10-483D-830E-0F120F111E75}" type="presOf" srcId="{8C485308-BCEB-4500-83D3-1409D8702A07}" destId="{AB4B7C9C-C755-4CC7-9BF2-49DA78A7C690}" srcOrd="0" destOrd="0" presId="urn:microsoft.com/office/officeart/2016/7/layout/VerticalDownArrowProcess"/>
    <dgm:cxn modelId="{A27C76FC-BBEC-4A82-9797-CEADD7B6955A}" type="presOf" srcId="{EB182F3D-1B2A-44DE-9CEE-455777471CBE}" destId="{69A96B4C-60F2-480C-80A6-1A63A69EE9E9}" srcOrd="0" destOrd="0" presId="urn:microsoft.com/office/officeart/2016/7/layout/VerticalDownArrowProcess"/>
    <dgm:cxn modelId="{39C03CB6-841C-416F-91DD-B9424C9423F7}" type="presParOf" srcId="{AB4B7C9C-C755-4CC7-9BF2-49DA78A7C690}" destId="{547DE6AC-FE3B-4D32-83D2-D11587EA6EB3}" srcOrd="0" destOrd="0" presId="urn:microsoft.com/office/officeart/2016/7/layout/VerticalDownArrowProcess"/>
    <dgm:cxn modelId="{E3CDF225-E45A-4E43-ACA0-8B52E48DFA41}" type="presParOf" srcId="{547DE6AC-FE3B-4D32-83D2-D11587EA6EB3}" destId="{DD40B57D-FC98-4386-AC4A-C437F199E648}" srcOrd="0" destOrd="0" presId="urn:microsoft.com/office/officeart/2016/7/layout/VerticalDownArrowProcess"/>
    <dgm:cxn modelId="{CC86924F-2606-4D52-8683-7FA328E9CF93}" type="presParOf" srcId="{547DE6AC-FE3B-4D32-83D2-D11587EA6EB3}" destId="{18D93036-5AF1-41CE-8CAB-2642CD379EB7}" srcOrd="1" destOrd="0" presId="urn:microsoft.com/office/officeart/2016/7/layout/VerticalDownArrowProcess"/>
    <dgm:cxn modelId="{DFAFBF9A-7A5A-41D0-BF83-56B47438F27C}" type="presParOf" srcId="{AB4B7C9C-C755-4CC7-9BF2-49DA78A7C690}" destId="{945AED59-C2B9-4C25-9A8E-8AEC225F7432}" srcOrd="1" destOrd="0" presId="urn:microsoft.com/office/officeart/2016/7/layout/VerticalDownArrowProcess"/>
    <dgm:cxn modelId="{DAAF8388-9557-4002-BFEE-8C74FB27A810}" type="presParOf" srcId="{AB4B7C9C-C755-4CC7-9BF2-49DA78A7C690}" destId="{6E727AA9-EFE5-40D5-AC40-56FEC97BF4A8}" srcOrd="2" destOrd="0" presId="urn:microsoft.com/office/officeart/2016/7/layout/VerticalDownArrowProcess"/>
    <dgm:cxn modelId="{57F2F9B7-F51C-4109-9B59-A53D994EF8BA}" type="presParOf" srcId="{6E727AA9-EFE5-40D5-AC40-56FEC97BF4A8}" destId="{69A96B4C-60F2-480C-80A6-1A63A69EE9E9}" srcOrd="0" destOrd="0" presId="urn:microsoft.com/office/officeart/2016/7/layout/VerticalDownArrowProcess"/>
    <dgm:cxn modelId="{8B88173C-FE06-4401-9D8A-2755F66D9E7C}" type="presParOf" srcId="{6E727AA9-EFE5-40D5-AC40-56FEC97BF4A8}" destId="{FE57F675-C067-435E-A829-B66CE720F220}" srcOrd="1" destOrd="0" presId="urn:microsoft.com/office/officeart/2016/7/layout/VerticalDownArrowProcess"/>
    <dgm:cxn modelId="{FCCF3BAA-FABF-424D-99E9-72BAE0C9BCCD}" type="presParOf" srcId="{6E727AA9-EFE5-40D5-AC40-56FEC97BF4A8}" destId="{09CB89F2-7BCA-4DD9-A700-235DCE1C0702}" srcOrd="2" destOrd="0" presId="urn:microsoft.com/office/officeart/2016/7/layout/VerticalDownArrowProcess"/>
    <dgm:cxn modelId="{05AEEE57-76DC-448C-8F32-A6AF45E3842C}" type="presParOf" srcId="{AB4B7C9C-C755-4CC7-9BF2-49DA78A7C690}" destId="{CC2ABFD8-CFFB-4ADD-9F11-FEFBD9DDA721}" srcOrd="3" destOrd="0" presId="urn:microsoft.com/office/officeart/2016/7/layout/VerticalDownArrowProcess"/>
    <dgm:cxn modelId="{ABFF752D-8523-423D-9C05-ADCEB9003560}" type="presParOf" srcId="{AB4B7C9C-C755-4CC7-9BF2-49DA78A7C690}" destId="{A7D8E962-896A-4B11-B2CA-41215847D058}" srcOrd="4" destOrd="0" presId="urn:microsoft.com/office/officeart/2016/7/layout/VerticalDownArrowProcess"/>
    <dgm:cxn modelId="{2A5AB04E-F80D-4C0F-901A-DD74CAE7135F}" type="presParOf" srcId="{A7D8E962-896A-4B11-B2CA-41215847D058}" destId="{78C69651-0FD8-4D1B-82F9-AC939AD1D537}" srcOrd="0" destOrd="0" presId="urn:microsoft.com/office/officeart/2016/7/layout/VerticalDownArrowProcess"/>
    <dgm:cxn modelId="{806B5839-F902-4099-930A-5597A11EF217}" type="presParOf" srcId="{A7D8E962-896A-4B11-B2CA-41215847D058}" destId="{0C3A5801-683F-4F7B-AD84-76D6AB3D39BA}" srcOrd="1" destOrd="0" presId="urn:microsoft.com/office/officeart/2016/7/layout/VerticalDownArrowProcess"/>
    <dgm:cxn modelId="{F140E3AF-D23A-49F3-A772-EC9FFC546754}" type="presParOf" srcId="{A7D8E962-896A-4B11-B2CA-41215847D058}" destId="{C57ED824-D671-4ACC-81D2-EFF33F4048EF}" srcOrd="2" destOrd="0" presId="urn:microsoft.com/office/officeart/2016/7/layout/VerticalDownArrowProcess"/>
    <dgm:cxn modelId="{0F38648F-97C5-44D9-83D0-2102DE42DE2F}" type="presParOf" srcId="{AB4B7C9C-C755-4CC7-9BF2-49DA78A7C690}" destId="{EEFCA586-C34C-4228-991B-4884942531D9}" srcOrd="5" destOrd="0" presId="urn:microsoft.com/office/officeart/2016/7/layout/VerticalDownArrowProcess"/>
    <dgm:cxn modelId="{6D2EF9D6-7832-4712-BB17-AEC8295FA3C4}" type="presParOf" srcId="{AB4B7C9C-C755-4CC7-9BF2-49DA78A7C690}" destId="{43F545DA-37B8-4915-8E07-ECEA8629414B}" srcOrd="6" destOrd="0" presId="urn:microsoft.com/office/officeart/2016/7/layout/VerticalDownArrowProcess"/>
    <dgm:cxn modelId="{C5B84688-4BE5-4661-81EB-14EEA4215DD6}" type="presParOf" srcId="{43F545DA-37B8-4915-8E07-ECEA8629414B}" destId="{E4DFFA4C-1AE5-4301-90AA-27BBD73B0955}" srcOrd="0" destOrd="0" presId="urn:microsoft.com/office/officeart/2016/7/layout/VerticalDownArrowProcess"/>
    <dgm:cxn modelId="{E1228333-DFAA-4B94-80F7-5E87523628FA}" type="presParOf" srcId="{43F545DA-37B8-4915-8E07-ECEA8629414B}" destId="{DB382472-1E82-4A6F-B660-D217BDD222AA}" srcOrd="1" destOrd="0" presId="urn:microsoft.com/office/officeart/2016/7/layout/VerticalDownArrowProcess"/>
    <dgm:cxn modelId="{EF0C8EF6-A639-4828-83B2-AA2C8D9EC597}" type="presParOf" srcId="{43F545DA-37B8-4915-8E07-ECEA8629414B}" destId="{965A5872-D7E0-4EFF-A0CD-6C55B4AD1D84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7A7AFC-FC1B-4FE3-AC5E-5151DB0BD1B0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73F53E4-98B1-429D-9392-39D6D0F53DED}">
      <dgm:prSet/>
      <dgm:spPr/>
      <dgm:t>
        <a:bodyPr/>
        <a:lstStyle/>
        <a:p>
          <a:r>
            <a:rPr lang="en-US" dirty="0"/>
            <a:t>Pre-processing</a:t>
          </a:r>
        </a:p>
      </dgm:t>
    </dgm:pt>
    <dgm:pt modelId="{F4C85EA8-BAE1-4A22-9A95-841A923FC7DD}" type="parTrans" cxnId="{BFC1C5C6-4C18-4813-B231-6DC197C9BF14}">
      <dgm:prSet/>
      <dgm:spPr/>
      <dgm:t>
        <a:bodyPr/>
        <a:lstStyle/>
        <a:p>
          <a:endParaRPr lang="en-US"/>
        </a:p>
      </dgm:t>
    </dgm:pt>
    <dgm:pt modelId="{ADE40D10-D5E8-4953-B3DE-E411958ED782}" type="sibTrans" cxnId="{BFC1C5C6-4C18-4813-B231-6DC197C9BF14}">
      <dgm:prSet/>
      <dgm:spPr/>
      <dgm:t>
        <a:bodyPr/>
        <a:lstStyle/>
        <a:p>
          <a:endParaRPr lang="en-US"/>
        </a:p>
      </dgm:t>
    </dgm:pt>
    <dgm:pt modelId="{1FCDB67B-BCB2-420C-A874-35198125B717}">
      <dgm:prSet/>
      <dgm:spPr/>
      <dgm:t>
        <a:bodyPr/>
        <a:lstStyle/>
        <a:p>
          <a:r>
            <a:rPr lang="en-US"/>
            <a:t>Calculate cover percentage (% of tiles that will be covered with sprites) </a:t>
          </a:r>
        </a:p>
      </dgm:t>
    </dgm:pt>
    <dgm:pt modelId="{227FFC97-9634-4ADB-BB28-299A829C280F}" type="parTrans" cxnId="{76CB0D89-EAFD-480D-8CCB-6EE43A8A2FED}">
      <dgm:prSet/>
      <dgm:spPr/>
      <dgm:t>
        <a:bodyPr/>
        <a:lstStyle/>
        <a:p>
          <a:endParaRPr lang="en-US"/>
        </a:p>
      </dgm:t>
    </dgm:pt>
    <dgm:pt modelId="{63A0F8CD-2896-4F2D-88E7-EA06BF3A2AF3}" type="sibTrans" cxnId="{76CB0D89-EAFD-480D-8CCB-6EE43A8A2FED}">
      <dgm:prSet/>
      <dgm:spPr/>
      <dgm:t>
        <a:bodyPr/>
        <a:lstStyle/>
        <a:p>
          <a:endParaRPr lang="en-US"/>
        </a:p>
      </dgm:t>
    </dgm:pt>
    <dgm:pt modelId="{2472A7D8-C088-4BFD-8499-BFB15CB99A03}">
      <dgm:prSet/>
      <dgm:spPr/>
      <dgm:t>
        <a:bodyPr/>
        <a:lstStyle/>
        <a:p>
          <a:r>
            <a:rPr lang="en-US" dirty="0"/>
            <a:t>Layout</a:t>
          </a:r>
        </a:p>
      </dgm:t>
    </dgm:pt>
    <dgm:pt modelId="{8928B2AF-9D20-4ACA-A0C1-6B2EB0D8CA6F}" type="parTrans" cxnId="{B5DF4B6E-C0F2-42D3-A9BE-669F99F29E8A}">
      <dgm:prSet/>
      <dgm:spPr/>
      <dgm:t>
        <a:bodyPr/>
        <a:lstStyle/>
        <a:p>
          <a:endParaRPr lang="en-US"/>
        </a:p>
      </dgm:t>
    </dgm:pt>
    <dgm:pt modelId="{DA5D4B6C-EC1D-427C-8F9F-B75932A20C7C}" type="sibTrans" cxnId="{B5DF4B6E-C0F2-42D3-A9BE-669F99F29E8A}">
      <dgm:prSet/>
      <dgm:spPr/>
      <dgm:t>
        <a:bodyPr/>
        <a:lstStyle/>
        <a:p>
          <a:endParaRPr lang="en-US"/>
        </a:p>
      </dgm:t>
    </dgm:pt>
    <dgm:pt modelId="{BD232C9C-FB2A-4B0E-8EC6-CE62227AA098}">
      <dgm:prSet/>
      <dgm:spPr/>
      <dgm:t>
        <a:bodyPr/>
        <a:lstStyle/>
        <a:p>
          <a:r>
            <a:rPr lang="en-US"/>
            <a:t>Build level layout </a:t>
          </a:r>
        </a:p>
      </dgm:t>
    </dgm:pt>
    <dgm:pt modelId="{9D3DE222-2C50-4C56-9A61-63DB2ABED7DD}" type="parTrans" cxnId="{06EB17F7-5C0E-467E-BB25-6EC6A503B23F}">
      <dgm:prSet/>
      <dgm:spPr/>
      <dgm:t>
        <a:bodyPr/>
        <a:lstStyle/>
        <a:p>
          <a:endParaRPr lang="en-US"/>
        </a:p>
      </dgm:t>
    </dgm:pt>
    <dgm:pt modelId="{94698D2A-43F0-48A6-93C9-F3EFFE6C41AF}" type="sibTrans" cxnId="{06EB17F7-5C0E-467E-BB25-6EC6A503B23F}">
      <dgm:prSet/>
      <dgm:spPr/>
      <dgm:t>
        <a:bodyPr/>
        <a:lstStyle/>
        <a:p>
          <a:endParaRPr lang="en-US"/>
        </a:p>
      </dgm:t>
    </dgm:pt>
    <dgm:pt modelId="{9512CA04-48BE-44DC-83F3-CB12933AEA98}">
      <dgm:prSet/>
      <dgm:spPr/>
      <dgm:t>
        <a:bodyPr/>
        <a:lstStyle/>
        <a:p>
          <a:r>
            <a:rPr lang="en-US" dirty="0"/>
            <a:t>Avatar</a:t>
          </a:r>
        </a:p>
      </dgm:t>
    </dgm:pt>
    <dgm:pt modelId="{D7862E01-4C7C-4982-9910-2C398FC135B8}" type="parTrans" cxnId="{634A9CB1-FFD6-4391-AA49-BA61536D5EED}">
      <dgm:prSet/>
      <dgm:spPr/>
      <dgm:t>
        <a:bodyPr/>
        <a:lstStyle/>
        <a:p>
          <a:endParaRPr lang="en-US"/>
        </a:p>
      </dgm:t>
    </dgm:pt>
    <dgm:pt modelId="{1DD61D26-E419-492A-BD9E-A7BBB2A2E295}" type="sibTrans" cxnId="{634A9CB1-FFD6-4391-AA49-BA61536D5EED}">
      <dgm:prSet/>
      <dgm:spPr/>
      <dgm:t>
        <a:bodyPr/>
        <a:lstStyle/>
        <a:p>
          <a:endParaRPr lang="en-US"/>
        </a:p>
      </dgm:t>
    </dgm:pt>
    <dgm:pt modelId="{E4B05BE4-11E0-4C03-ABE6-DEB0D4DF7148}">
      <dgm:prSet/>
      <dgm:spPr/>
      <dgm:t>
        <a:bodyPr/>
        <a:lstStyle/>
        <a:p>
          <a:r>
            <a:rPr lang="en-US"/>
            <a:t>Add single avatar random position</a:t>
          </a:r>
        </a:p>
      </dgm:t>
    </dgm:pt>
    <dgm:pt modelId="{BCA5A606-7B97-4296-9492-C3CBD8C6CD0C}" type="parTrans" cxnId="{044FABF7-DA61-46F6-925F-1EEB1C6CB1E7}">
      <dgm:prSet/>
      <dgm:spPr/>
      <dgm:t>
        <a:bodyPr/>
        <a:lstStyle/>
        <a:p>
          <a:endParaRPr lang="en-US"/>
        </a:p>
      </dgm:t>
    </dgm:pt>
    <dgm:pt modelId="{E3BC5956-0D86-4625-989E-85AE61F9187A}" type="sibTrans" cxnId="{044FABF7-DA61-46F6-925F-1EEB1C6CB1E7}">
      <dgm:prSet/>
      <dgm:spPr/>
      <dgm:t>
        <a:bodyPr/>
        <a:lstStyle/>
        <a:p>
          <a:endParaRPr lang="en-US"/>
        </a:p>
      </dgm:t>
    </dgm:pt>
    <dgm:pt modelId="{39F4CB74-6857-4CA1-A121-5AE942E21FCD}">
      <dgm:prSet/>
      <dgm:spPr/>
      <dgm:t>
        <a:bodyPr/>
        <a:lstStyle/>
        <a:p>
          <a:r>
            <a:rPr lang="en-US" dirty="0"/>
            <a:t>Harmful</a:t>
          </a:r>
        </a:p>
      </dgm:t>
    </dgm:pt>
    <dgm:pt modelId="{F7FF225A-C9F2-4360-B1DF-E57081EE4A6A}" type="parTrans" cxnId="{447FDC2F-E4C4-4992-970F-FC64AD09ABA6}">
      <dgm:prSet/>
      <dgm:spPr/>
      <dgm:t>
        <a:bodyPr/>
        <a:lstStyle/>
        <a:p>
          <a:endParaRPr lang="en-US"/>
        </a:p>
      </dgm:t>
    </dgm:pt>
    <dgm:pt modelId="{AEE19DD1-9893-414D-B6F2-62CE1E0B2954}" type="sibTrans" cxnId="{447FDC2F-E4C4-4992-970F-FC64AD09ABA6}">
      <dgm:prSet/>
      <dgm:spPr/>
      <dgm:t>
        <a:bodyPr/>
        <a:lstStyle/>
        <a:p>
          <a:endParaRPr lang="en-US"/>
        </a:p>
      </dgm:t>
    </dgm:pt>
    <dgm:pt modelId="{BC3909C1-70F4-481C-9DEE-B4A4F3463853}">
      <dgm:prSet/>
      <dgm:spPr/>
      <dgm:t>
        <a:bodyPr/>
        <a:lstStyle/>
        <a:p>
          <a:r>
            <a:rPr lang="en-US"/>
            <a:t>Add harmful sprites</a:t>
          </a:r>
        </a:p>
      </dgm:t>
    </dgm:pt>
    <dgm:pt modelId="{57ADCE20-6787-42F5-910F-1A7BF16C452B}" type="parTrans" cxnId="{C6D9297D-A1F0-4E0E-914F-614B5B92B16D}">
      <dgm:prSet/>
      <dgm:spPr/>
      <dgm:t>
        <a:bodyPr/>
        <a:lstStyle/>
        <a:p>
          <a:endParaRPr lang="en-US"/>
        </a:p>
      </dgm:t>
    </dgm:pt>
    <dgm:pt modelId="{2DFDE76C-7666-461A-B551-A8925320FEF9}" type="sibTrans" cxnId="{C6D9297D-A1F0-4E0E-914F-614B5B92B16D}">
      <dgm:prSet/>
      <dgm:spPr/>
      <dgm:t>
        <a:bodyPr/>
        <a:lstStyle/>
        <a:p>
          <a:endParaRPr lang="en-US"/>
        </a:p>
      </dgm:t>
    </dgm:pt>
    <dgm:pt modelId="{C0175B84-0F6D-4B43-8C24-7BFE9D48F7AB}">
      <dgm:prSet/>
      <dgm:spPr/>
      <dgm:t>
        <a:bodyPr/>
        <a:lstStyle/>
        <a:p>
          <a:r>
            <a:rPr lang="en-US" dirty="0"/>
            <a:t>Collectibles</a:t>
          </a:r>
        </a:p>
      </dgm:t>
    </dgm:pt>
    <dgm:pt modelId="{7C6D181F-3045-495A-A967-364720E5C8FB}" type="parTrans" cxnId="{106B1133-A4ED-4F79-BB32-36B3E6799D57}">
      <dgm:prSet/>
      <dgm:spPr/>
      <dgm:t>
        <a:bodyPr/>
        <a:lstStyle/>
        <a:p>
          <a:endParaRPr lang="en-US"/>
        </a:p>
      </dgm:t>
    </dgm:pt>
    <dgm:pt modelId="{2F298F14-6F68-457F-93F8-23AFC92DD265}" type="sibTrans" cxnId="{106B1133-A4ED-4F79-BB32-36B3E6799D57}">
      <dgm:prSet/>
      <dgm:spPr/>
      <dgm:t>
        <a:bodyPr/>
        <a:lstStyle/>
        <a:p>
          <a:endParaRPr lang="en-US"/>
        </a:p>
      </dgm:t>
    </dgm:pt>
    <dgm:pt modelId="{475DAE56-FE4C-4CE7-B543-E8FE1D54AB8D}">
      <dgm:prSet/>
      <dgm:spPr/>
      <dgm:t>
        <a:bodyPr/>
        <a:lstStyle/>
        <a:p>
          <a:r>
            <a:rPr lang="en-US"/>
            <a:t>Add collectible and other sprites</a:t>
          </a:r>
        </a:p>
      </dgm:t>
    </dgm:pt>
    <dgm:pt modelId="{DF64069D-4B02-4D82-ACBC-79FA68308E8D}" type="parTrans" cxnId="{929A981C-413A-4DD1-8974-93DC9B58F860}">
      <dgm:prSet/>
      <dgm:spPr/>
      <dgm:t>
        <a:bodyPr/>
        <a:lstStyle/>
        <a:p>
          <a:endParaRPr lang="en-US"/>
        </a:p>
      </dgm:t>
    </dgm:pt>
    <dgm:pt modelId="{D28CC1CB-DB0F-4EFA-B50D-38CF74390D07}" type="sibTrans" cxnId="{929A981C-413A-4DD1-8974-93DC9B58F860}">
      <dgm:prSet/>
      <dgm:spPr/>
      <dgm:t>
        <a:bodyPr/>
        <a:lstStyle/>
        <a:p>
          <a:endParaRPr lang="en-US"/>
        </a:p>
      </dgm:t>
    </dgm:pt>
    <dgm:pt modelId="{1E2C4F7D-1687-4218-9D42-33AED11127FF}">
      <dgm:prSet/>
      <dgm:spPr/>
      <dgm:t>
        <a:bodyPr/>
        <a:lstStyle/>
        <a:p>
          <a:r>
            <a:rPr lang="en-US" dirty="0"/>
            <a:t>Post-processing</a:t>
          </a:r>
        </a:p>
      </dgm:t>
    </dgm:pt>
    <dgm:pt modelId="{0270C538-E313-45A6-9055-728D09C8D4D3}" type="parTrans" cxnId="{39FBB46D-1C9D-4C1D-B2F8-C528283A0742}">
      <dgm:prSet/>
      <dgm:spPr/>
      <dgm:t>
        <a:bodyPr/>
        <a:lstStyle/>
        <a:p>
          <a:endParaRPr lang="en-US"/>
        </a:p>
      </dgm:t>
    </dgm:pt>
    <dgm:pt modelId="{A7568B9E-E220-458A-BEB6-F92FF6E3E113}" type="sibTrans" cxnId="{39FBB46D-1C9D-4C1D-B2F8-C528283A0742}">
      <dgm:prSet/>
      <dgm:spPr/>
      <dgm:t>
        <a:bodyPr/>
        <a:lstStyle/>
        <a:p>
          <a:endParaRPr lang="en-US"/>
        </a:p>
      </dgm:t>
    </dgm:pt>
    <dgm:pt modelId="{A9A7F458-4816-4A82-B0BD-3ADAB208BD74}">
      <dgm:prSet/>
      <dgm:spPr/>
      <dgm:t>
        <a:bodyPr/>
        <a:lstStyle/>
        <a:p>
          <a:r>
            <a:rPr lang="en-US" dirty="0"/>
            <a:t>Fix goal sprites (&gt; # sprites required for termination condition) </a:t>
          </a:r>
        </a:p>
      </dgm:t>
    </dgm:pt>
    <dgm:pt modelId="{936E6A17-9F25-4160-BA87-8E52FCD476DB}" type="parTrans" cxnId="{762B7BDF-BCC9-4B31-91F4-5CC025C2DE7C}">
      <dgm:prSet/>
      <dgm:spPr/>
      <dgm:t>
        <a:bodyPr/>
        <a:lstStyle/>
        <a:p>
          <a:endParaRPr lang="en-US"/>
        </a:p>
      </dgm:t>
    </dgm:pt>
    <dgm:pt modelId="{9A6084A0-AA48-44D3-BFA5-C808BC8CCFF2}" type="sibTrans" cxnId="{762B7BDF-BCC9-4B31-91F4-5CC025C2DE7C}">
      <dgm:prSet/>
      <dgm:spPr/>
      <dgm:t>
        <a:bodyPr/>
        <a:lstStyle/>
        <a:p>
          <a:endParaRPr lang="en-US"/>
        </a:p>
      </dgm:t>
    </dgm:pt>
    <dgm:pt modelId="{8341716C-DC22-4B8E-B7E9-4FEA9FF56AE8}" type="pres">
      <dgm:prSet presAssocID="{C47A7AFC-FC1B-4FE3-AC5E-5151DB0BD1B0}" presName="Name0" presStyleCnt="0">
        <dgm:presLayoutVars>
          <dgm:dir/>
          <dgm:animLvl val="lvl"/>
          <dgm:resizeHandles val="exact"/>
        </dgm:presLayoutVars>
      </dgm:prSet>
      <dgm:spPr/>
    </dgm:pt>
    <dgm:pt modelId="{14AAAA65-1463-4AC4-BD8E-4C908C0BCC95}" type="pres">
      <dgm:prSet presAssocID="{1E2C4F7D-1687-4218-9D42-33AED11127FF}" presName="boxAndChildren" presStyleCnt="0"/>
      <dgm:spPr/>
    </dgm:pt>
    <dgm:pt modelId="{38C4DB3F-79F7-460C-8E7C-F01F722F2E56}" type="pres">
      <dgm:prSet presAssocID="{1E2C4F7D-1687-4218-9D42-33AED11127FF}" presName="parentTextBox" presStyleLbl="alignNode1" presStyleIdx="0" presStyleCnt="6"/>
      <dgm:spPr/>
    </dgm:pt>
    <dgm:pt modelId="{120B96EB-8DB6-4032-AF6A-842C550A679A}" type="pres">
      <dgm:prSet presAssocID="{1E2C4F7D-1687-4218-9D42-33AED11127FF}" presName="descendantBox" presStyleLbl="bgAccFollowNode1" presStyleIdx="0" presStyleCnt="6"/>
      <dgm:spPr/>
    </dgm:pt>
    <dgm:pt modelId="{7DFE717C-CA48-4761-8016-4500754F9AC1}" type="pres">
      <dgm:prSet presAssocID="{2F298F14-6F68-457F-93F8-23AFC92DD265}" presName="sp" presStyleCnt="0"/>
      <dgm:spPr/>
    </dgm:pt>
    <dgm:pt modelId="{3F096C70-F112-4EF3-9052-163B075F8691}" type="pres">
      <dgm:prSet presAssocID="{C0175B84-0F6D-4B43-8C24-7BFE9D48F7AB}" presName="arrowAndChildren" presStyleCnt="0"/>
      <dgm:spPr/>
    </dgm:pt>
    <dgm:pt modelId="{CBE9E407-9E32-4782-9675-F8DE997DAA09}" type="pres">
      <dgm:prSet presAssocID="{C0175B84-0F6D-4B43-8C24-7BFE9D48F7AB}" presName="parentTextArrow" presStyleLbl="node1" presStyleIdx="0" presStyleCnt="0"/>
      <dgm:spPr/>
    </dgm:pt>
    <dgm:pt modelId="{BB801760-2DCB-440E-90DB-B746A6315F50}" type="pres">
      <dgm:prSet presAssocID="{C0175B84-0F6D-4B43-8C24-7BFE9D48F7AB}" presName="arrow" presStyleLbl="alignNode1" presStyleIdx="1" presStyleCnt="6"/>
      <dgm:spPr/>
    </dgm:pt>
    <dgm:pt modelId="{174B7752-C78D-4749-A6F7-B4EAA95C6854}" type="pres">
      <dgm:prSet presAssocID="{C0175B84-0F6D-4B43-8C24-7BFE9D48F7AB}" presName="descendantArrow" presStyleLbl="bgAccFollowNode1" presStyleIdx="1" presStyleCnt="6"/>
      <dgm:spPr/>
    </dgm:pt>
    <dgm:pt modelId="{BE98030F-FB02-451C-9AC2-D5A0D68E7DEF}" type="pres">
      <dgm:prSet presAssocID="{AEE19DD1-9893-414D-B6F2-62CE1E0B2954}" presName="sp" presStyleCnt="0"/>
      <dgm:spPr/>
    </dgm:pt>
    <dgm:pt modelId="{2CA6D32E-3477-4F17-86A9-4012B79C63AC}" type="pres">
      <dgm:prSet presAssocID="{39F4CB74-6857-4CA1-A121-5AE942E21FCD}" presName="arrowAndChildren" presStyleCnt="0"/>
      <dgm:spPr/>
    </dgm:pt>
    <dgm:pt modelId="{1EB2DBC6-CF93-4900-A72B-62215B2A015A}" type="pres">
      <dgm:prSet presAssocID="{39F4CB74-6857-4CA1-A121-5AE942E21FCD}" presName="parentTextArrow" presStyleLbl="node1" presStyleIdx="0" presStyleCnt="0"/>
      <dgm:spPr/>
    </dgm:pt>
    <dgm:pt modelId="{D98BC4F7-B610-4E53-9F61-C98D65FDAF81}" type="pres">
      <dgm:prSet presAssocID="{39F4CB74-6857-4CA1-A121-5AE942E21FCD}" presName="arrow" presStyleLbl="alignNode1" presStyleIdx="2" presStyleCnt="6"/>
      <dgm:spPr/>
    </dgm:pt>
    <dgm:pt modelId="{FE2DA015-5C7F-447A-BC69-3A3657805877}" type="pres">
      <dgm:prSet presAssocID="{39F4CB74-6857-4CA1-A121-5AE942E21FCD}" presName="descendantArrow" presStyleLbl="bgAccFollowNode1" presStyleIdx="2" presStyleCnt="6"/>
      <dgm:spPr/>
    </dgm:pt>
    <dgm:pt modelId="{27A684E1-253B-4226-B7AD-A9AA8392172C}" type="pres">
      <dgm:prSet presAssocID="{1DD61D26-E419-492A-BD9E-A7BBB2A2E295}" presName="sp" presStyleCnt="0"/>
      <dgm:spPr/>
    </dgm:pt>
    <dgm:pt modelId="{1B2824CA-D63F-44A2-A5AE-64810673C99F}" type="pres">
      <dgm:prSet presAssocID="{9512CA04-48BE-44DC-83F3-CB12933AEA98}" presName="arrowAndChildren" presStyleCnt="0"/>
      <dgm:spPr/>
    </dgm:pt>
    <dgm:pt modelId="{5D196EE4-A6D4-4A0F-AB49-72AC52AC7DD1}" type="pres">
      <dgm:prSet presAssocID="{9512CA04-48BE-44DC-83F3-CB12933AEA98}" presName="parentTextArrow" presStyleLbl="node1" presStyleIdx="0" presStyleCnt="0"/>
      <dgm:spPr/>
    </dgm:pt>
    <dgm:pt modelId="{01DBAE3E-B454-49A0-B8C3-3A77EEFF567C}" type="pres">
      <dgm:prSet presAssocID="{9512CA04-48BE-44DC-83F3-CB12933AEA98}" presName="arrow" presStyleLbl="alignNode1" presStyleIdx="3" presStyleCnt="6"/>
      <dgm:spPr/>
    </dgm:pt>
    <dgm:pt modelId="{2D7ECBA8-BA82-4D4A-B78D-DC1F4D00F860}" type="pres">
      <dgm:prSet presAssocID="{9512CA04-48BE-44DC-83F3-CB12933AEA98}" presName="descendantArrow" presStyleLbl="bgAccFollowNode1" presStyleIdx="3" presStyleCnt="6"/>
      <dgm:spPr/>
    </dgm:pt>
    <dgm:pt modelId="{11FABB14-4A43-4E10-9DE2-0FECF88F7BFE}" type="pres">
      <dgm:prSet presAssocID="{DA5D4B6C-EC1D-427C-8F9F-B75932A20C7C}" presName="sp" presStyleCnt="0"/>
      <dgm:spPr/>
    </dgm:pt>
    <dgm:pt modelId="{C8746CA6-51C9-4BAC-B503-98D192A44CF7}" type="pres">
      <dgm:prSet presAssocID="{2472A7D8-C088-4BFD-8499-BFB15CB99A03}" presName="arrowAndChildren" presStyleCnt="0"/>
      <dgm:spPr/>
    </dgm:pt>
    <dgm:pt modelId="{56FBEC86-955B-4482-B445-E50E215BEADC}" type="pres">
      <dgm:prSet presAssocID="{2472A7D8-C088-4BFD-8499-BFB15CB99A03}" presName="parentTextArrow" presStyleLbl="node1" presStyleIdx="0" presStyleCnt="0"/>
      <dgm:spPr/>
    </dgm:pt>
    <dgm:pt modelId="{BBEB3A7E-E780-4787-A98C-FCFAB5A7A513}" type="pres">
      <dgm:prSet presAssocID="{2472A7D8-C088-4BFD-8499-BFB15CB99A03}" presName="arrow" presStyleLbl="alignNode1" presStyleIdx="4" presStyleCnt="6"/>
      <dgm:spPr/>
    </dgm:pt>
    <dgm:pt modelId="{8633EC1E-AC8C-45A8-9791-F32228DE416F}" type="pres">
      <dgm:prSet presAssocID="{2472A7D8-C088-4BFD-8499-BFB15CB99A03}" presName="descendantArrow" presStyleLbl="bgAccFollowNode1" presStyleIdx="4" presStyleCnt="6"/>
      <dgm:spPr/>
    </dgm:pt>
    <dgm:pt modelId="{063A5D70-6D10-47F1-9C35-77444C5D5197}" type="pres">
      <dgm:prSet presAssocID="{ADE40D10-D5E8-4953-B3DE-E411958ED782}" presName="sp" presStyleCnt="0"/>
      <dgm:spPr/>
    </dgm:pt>
    <dgm:pt modelId="{2155327E-6782-48CA-A636-1FCFB6715C46}" type="pres">
      <dgm:prSet presAssocID="{373F53E4-98B1-429D-9392-39D6D0F53DED}" presName="arrowAndChildren" presStyleCnt="0"/>
      <dgm:spPr/>
    </dgm:pt>
    <dgm:pt modelId="{667D2F4D-6EF1-408E-8824-8B11F13429A9}" type="pres">
      <dgm:prSet presAssocID="{373F53E4-98B1-429D-9392-39D6D0F53DED}" presName="parentTextArrow" presStyleLbl="node1" presStyleIdx="0" presStyleCnt="0"/>
      <dgm:spPr/>
    </dgm:pt>
    <dgm:pt modelId="{452F78B6-5E0B-4CAB-8575-75DC08800A44}" type="pres">
      <dgm:prSet presAssocID="{373F53E4-98B1-429D-9392-39D6D0F53DED}" presName="arrow" presStyleLbl="alignNode1" presStyleIdx="5" presStyleCnt="6"/>
      <dgm:spPr/>
    </dgm:pt>
    <dgm:pt modelId="{51074D5D-663E-47E5-A22C-CEE3F1C2ABE1}" type="pres">
      <dgm:prSet presAssocID="{373F53E4-98B1-429D-9392-39D6D0F53DED}" presName="descendantArrow" presStyleLbl="bgAccFollowNode1" presStyleIdx="5" presStyleCnt="6"/>
      <dgm:spPr/>
    </dgm:pt>
  </dgm:ptLst>
  <dgm:cxnLst>
    <dgm:cxn modelId="{B8B18E08-EE2D-48FB-899D-272CFAFDEC06}" type="presOf" srcId="{39F4CB74-6857-4CA1-A121-5AE942E21FCD}" destId="{1EB2DBC6-CF93-4900-A72B-62215B2A015A}" srcOrd="0" destOrd="0" presId="urn:microsoft.com/office/officeart/2016/7/layout/VerticalDownArrowProcess"/>
    <dgm:cxn modelId="{2A30C718-FD92-47F6-9EDD-A5A618B9D1D1}" type="presOf" srcId="{1FCDB67B-BCB2-420C-A874-35198125B717}" destId="{51074D5D-663E-47E5-A22C-CEE3F1C2ABE1}" srcOrd="0" destOrd="0" presId="urn:microsoft.com/office/officeart/2016/7/layout/VerticalDownArrowProcess"/>
    <dgm:cxn modelId="{929A981C-413A-4DD1-8974-93DC9B58F860}" srcId="{C0175B84-0F6D-4B43-8C24-7BFE9D48F7AB}" destId="{475DAE56-FE4C-4CE7-B543-E8FE1D54AB8D}" srcOrd="0" destOrd="0" parTransId="{DF64069D-4B02-4D82-ACBC-79FA68308E8D}" sibTransId="{D28CC1CB-DB0F-4EFA-B50D-38CF74390D07}"/>
    <dgm:cxn modelId="{A9783629-F2A4-443F-A697-C55A3B6F4E96}" type="presOf" srcId="{BC3909C1-70F4-481C-9DEE-B4A4F3463853}" destId="{FE2DA015-5C7F-447A-BC69-3A3657805877}" srcOrd="0" destOrd="0" presId="urn:microsoft.com/office/officeart/2016/7/layout/VerticalDownArrowProcess"/>
    <dgm:cxn modelId="{9C4D0A2E-8BD8-4D53-9AA4-C05DC0AC172F}" type="presOf" srcId="{C47A7AFC-FC1B-4FE3-AC5E-5151DB0BD1B0}" destId="{8341716C-DC22-4B8E-B7E9-4FEA9FF56AE8}" srcOrd="0" destOrd="0" presId="urn:microsoft.com/office/officeart/2016/7/layout/VerticalDownArrowProcess"/>
    <dgm:cxn modelId="{447FDC2F-E4C4-4992-970F-FC64AD09ABA6}" srcId="{C47A7AFC-FC1B-4FE3-AC5E-5151DB0BD1B0}" destId="{39F4CB74-6857-4CA1-A121-5AE942E21FCD}" srcOrd="3" destOrd="0" parTransId="{F7FF225A-C9F2-4360-B1DF-E57081EE4A6A}" sibTransId="{AEE19DD1-9893-414D-B6F2-62CE1E0B2954}"/>
    <dgm:cxn modelId="{2F3CDB32-87CE-4EEB-AA44-18FD1C386332}" type="presOf" srcId="{C0175B84-0F6D-4B43-8C24-7BFE9D48F7AB}" destId="{BB801760-2DCB-440E-90DB-B746A6315F50}" srcOrd="1" destOrd="0" presId="urn:microsoft.com/office/officeart/2016/7/layout/VerticalDownArrowProcess"/>
    <dgm:cxn modelId="{106B1133-A4ED-4F79-BB32-36B3E6799D57}" srcId="{C47A7AFC-FC1B-4FE3-AC5E-5151DB0BD1B0}" destId="{C0175B84-0F6D-4B43-8C24-7BFE9D48F7AB}" srcOrd="4" destOrd="0" parTransId="{7C6D181F-3045-495A-A967-364720E5C8FB}" sibTransId="{2F298F14-6F68-457F-93F8-23AFC92DD265}"/>
    <dgm:cxn modelId="{65729833-6EA7-4545-B56E-208F7FEDA54B}" type="presOf" srcId="{9512CA04-48BE-44DC-83F3-CB12933AEA98}" destId="{5D196EE4-A6D4-4A0F-AB49-72AC52AC7DD1}" srcOrd="0" destOrd="0" presId="urn:microsoft.com/office/officeart/2016/7/layout/VerticalDownArrowProcess"/>
    <dgm:cxn modelId="{D6142F63-60AF-4607-87A3-734171591048}" type="presOf" srcId="{2472A7D8-C088-4BFD-8499-BFB15CB99A03}" destId="{BBEB3A7E-E780-4787-A98C-FCFAB5A7A513}" srcOrd="1" destOrd="0" presId="urn:microsoft.com/office/officeart/2016/7/layout/VerticalDownArrowProcess"/>
    <dgm:cxn modelId="{8C323446-C974-4C69-9C8D-BBF2E7D9B208}" type="presOf" srcId="{BD232C9C-FB2A-4B0E-8EC6-CE62227AA098}" destId="{8633EC1E-AC8C-45A8-9791-F32228DE416F}" srcOrd="0" destOrd="0" presId="urn:microsoft.com/office/officeart/2016/7/layout/VerticalDownArrowProcess"/>
    <dgm:cxn modelId="{B8C16F48-62A2-440C-8589-D2C70E729A84}" type="presOf" srcId="{1E2C4F7D-1687-4218-9D42-33AED11127FF}" destId="{38C4DB3F-79F7-460C-8E7C-F01F722F2E56}" srcOrd="0" destOrd="0" presId="urn:microsoft.com/office/officeart/2016/7/layout/VerticalDownArrowProcess"/>
    <dgm:cxn modelId="{D6D8D66B-F75B-4B7D-B97B-287AA473C009}" type="presOf" srcId="{475DAE56-FE4C-4CE7-B543-E8FE1D54AB8D}" destId="{174B7752-C78D-4749-A6F7-B4EAA95C6854}" srcOrd="0" destOrd="0" presId="urn:microsoft.com/office/officeart/2016/7/layout/VerticalDownArrowProcess"/>
    <dgm:cxn modelId="{39FBB46D-1C9D-4C1D-B2F8-C528283A0742}" srcId="{C47A7AFC-FC1B-4FE3-AC5E-5151DB0BD1B0}" destId="{1E2C4F7D-1687-4218-9D42-33AED11127FF}" srcOrd="5" destOrd="0" parTransId="{0270C538-E313-45A6-9055-728D09C8D4D3}" sibTransId="{A7568B9E-E220-458A-BEB6-F92FF6E3E113}"/>
    <dgm:cxn modelId="{B5DF4B6E-C0F2-42D3-A9BE-669F99F29E8A}" srcId="{C47A7AFC-FC1B-4FE3-AC5E-5151DB0BD1B0}" destId="{2472A7D8-C088-4BFD-8499-BFB15CB99A03}" srcOrd="1" destOrd="0" parTransId="{8928B2AF-9D20-4ACA-A0C1-6B2EB0D8CA6F}" sibTransId="{DA5D4B6C-EC1D-427C-8F9F-B75932A20C7C}"/>
    <dgm:cxn modelId="{EFF9A76E-2226-4DC5-A5D7-C39F26426427}" type="presOf" srcId="{9512CA04-48BE-44DC-83F3-CB12933AEA98}" destId="{01DBAE3E-B454-49A0-B8C3-3A77EEFF567C}" srcOrd="1" destOrd="0" presId="urn:microsoft.com/office/officeart/2016/7/layout/VerticalDownArrowProcess"/>
    <dgm:cxn modelId="{C6D9297D-A1F0-4E0E-914F-614B5B92B16D}" srcId="{39F4CB74-6857-4CA1-A121-5AE942E21FCD}" destId="{BC3909C1-70F4-481C-9DEE-B4A4F3463853}" srcOrd="0" destOrd="0" parTransId="{57ADCE20-6787-42F5-910F-1A7BF16C452B}" sibTransId="{2DFDE76C-7666-461A-B551-A8925320FEF9}"/>
    <dgm:cxn modelId="{76CB0D89-EAFD-480D-8CCB-6EE43A8A2FED}" srcId="{373F53E4-98B1-429D-9392-39D6D0F53DED}" destId="{1FCDB67B-BCB2-420C-A874-35198125B717}" srcOrd="0" destOrd="0" parTransId="{227FFC97-9634-4ADB-BB28-299A829C280F}" sibTransId="{63A0F8CD-2896-4F2D-88E7-EA06BF3A2AF3}"/>
    <dgm:cxn modelId="{FB19DDA7-2B05-4B21-B1C3-AD04D9A6F72E}" type="presOf" srcId="{373F53E4-98B1-429D-9392-39D6D0F53DED}" destId="{667D2F4D-6EF1-408E-8824-8B11F13429A9}" srcOrd="0" destOrd="0" presId="urn:microsoft.com/office/officeart/2016/7/layout/VerticalDownArrowProcess"/>
    <dgm:cxn modelId="{634A9CB1-FFD6-4391-AA49-BA61536D5EED}" srcId="{C47A7AFC-FC1B-4FE3-AC5E-5151DB0BD1B0}" destId="{9512CA04-48BE-44DC-83F3-CB12933AEA98}" srcOrd="2" destOrd="0" parTransId="{D7862E01-4C7C-4982-9910-2C398FC135B8}" sibTransId="{1DD61D26-E419-492A-BD9E-A7BBB2A2E295}"/>
    <dgm:cxn modelId="{4A7AAAB5-BB20-44AE-A35A-937071C755EC}" type="presOf" srcId="{39F4CB74-6857-4CA1-A121-5AE942E21FCD}" destId="{D98BC4F7-B610-4E53-9F61-C98D65FDAF81}" srcOrd="1" destOrd="0" presId="urn:microsoft.com/office/officeart/2016/7/layout/VerticalDownArrowProcess"/>
    <dgm:cxn modelId="{70E126B6-480C-454F-A36F-29A5E35A42FC}" type="presOf" srcId="{C0175B84-0F6D-4B43-8C24-7BFE9D48F7AB}" destId="{CBE9E407-9E32-4782-9675-F8DE997DAA09}" srcOrd="0" destOrd="0" presId="urn:microsoft.com/office/officeart/2016/7/layout/VerticalDownArrowProcess"/>
    <dgm:cxn modelId="{BFC1C5C6-4C18-4813-B231-6DC197C9BF14}" srcId="{C47A7AFC-FC1B-4FE3-AC5E-5151DB0BD1B0}" destId="{373F53E4-98B1-429D-9392-39D6D0F53DED}" srcOrd="0" destOrd="0" parTransId="{F4C85EA8-BAE1-4A22-9A95-841A923FC7DD}" sibTransId="{ADE40D10-D5E8-4953-B3DE-E411958ED782}"/>
    <dgm:cxn modelId="{43DF71C8-5465-4F67-9E88-925B164F36BD}" type="presOf" srcId="{373F53E4-98B1-429D-9392-39D6D0F53DED}" destId="{452F78B6-5E0B-4CAB-8575-75DC08800A44}" srcOrd="1" destOrd="0" presId="urn:microsoft.com/office/officeart/2016/7/layout/VerticalDownArrowProcess"/>
    <dgm:cxn modelId="{1D6F54CF-064D-4049-8358-319B91F89928}" type="presOf" srcId="{A9A7F458-4816-4A82-B0BD-3ADAB208BD74}" destId="{120B96EB-8DB6-4032-AF6A-842C550A679A}" srcOrd="0" destOrd="0" presId="urn:microsoft.com/office/officeart/2016/7/layout/VerticalDownArrowProcess"/>
    <dgm:cxn modelId="{762B7BDF-BCC9-4B31-91F4-5CC025C2DE7C}" srcId="{1E2C4F7D-1687-4218-9D42-33AED11127FF}" destId="{A9A7F458-4816-4A82-B0BD-3ADAB208BD74}" srcOrd="0" destOrd="0" parTransId="{936E6A17-9F25-4160-BA87-8E52FCD476DB}" sibTransId="{9A6084A0-AA48-44D3-BFA5-C808BC8CCFF2}"/>
    <dgm:cxn modelId="{2B15C1E9-438D-4FB8-831C-30E2AADCE5F6}" type="presOf" srcId="{2472A7D8-C088-4BFD-8499-BFB15CB99A03}" destId="{56FBEC86-955B-4482-B445-E50E215BEADC}" srcOrd="0" destOrd="0" presId="urn:microsoft.com/office/officeart/2016/7/layout/VerticalDownArrowProcess"/>
    <dgm:cxn modelId="{06EB17F7-5C0E-467E-BB25-6EC6A503B23F}" srcId="{2472A7D8-C088-4BFD-8499-BFB15CB99A03}" destId="{BD232C9C-FB2A-4B0E-8EC6-CE62227AA098}" srcOrd="0" destOrd="0" parTransId="{9D3DE222-2C50-4C56-9A61-63DB2ABED7DD}" sibTransId="{94698D2A-43F0-48A6-93C9-F3EFFE6C41AF}"/>
    <dgm:cxn modelId="{044FABF7-DA61-46F6-925F-1EEB1C6CB1E7}" srcId="{9512CA04-48BE-44DC-83F3-CB12933AEA98}" destId="{E4B05BE4-11E0-4C03-ABE6-DEB0D4DF7148}" srcOrd="0" destOrd="0" parTransId="{BCA5A606-7B97-4296-9492-C3CBD8C6CD0C}" sibTransId="{E3BC5956-0D86-4625-989E-85AE61F9187A}"/>
    <dgm:cxn modelId="{30C398FB-F60F-44DE-BD0E-577AB8639358}" type="presOf" srcId="{E4B05BE4-11E0-4C03-ABE6-DEB0D4DF7148}" destId="{2D7ECBA8-BA82-4D4A-B78D-DC1F4D00F860}" srcOrd="0" destOrd="0" presId="urn:microsoft.com/office/officeart/2016/7/layout/VerticalDownArrowProcess"/>
    <dgm:cxn modelId="{5637446C-4335-46C8-9269-70DF348C0959}" type="presParOf" srcId="{8341716C-DC22-4B8E-B7E9-4FEA9FF56AE8}" destId="{14AAAA65-1463-4AC4-BD8E-4C908C0BCC95}" srcOrd="0" destOrd="0" presId="urn:microsoft.com/office/officeart/2016/7/layout/VerticalDownArrowProcess"/>
    <dgm:cxn modelId="{CD689985-BD2F-40AA-9942-E01589E834FE}" type="presParOf" srcId="{14AAAA65-1463-4AC4-BD8E-4C908C0BCC95}" destId="{38C4DB3F-79F7-460C-8E7C-F01F722F2E56}" srcOrd="0" destOrd="0" presId="urn:microsoft.com/office/officeart/2016/7/layout/VerticalDownArrowProcess"/>
    <dgm:cxn modelId="{BF43E1F9-E5BE-4B18-8413-5DB2CF407B61}" type="presParOf" srcId="{14AAAA65-1463-4AC4-BD8E-4C908C0BCC95}" destId="{120B96EB-8DB6-4032-AF6A-842C550A679A}" srcOrd="1" destOrd="0" presId="urn:microsoft.com/office/officeart/2016/7/layout/VerticalDownArrowProcess"/>
    <dgm:cxn modelId="{E188D68F-FD42-4D00-9629-811A770DADCD}" type="presParOf" srcId="{8341716C-DC22-4B8E-B7E9-4FEA9FF56AE8}" destId="{7DFE717C-CA48-4761-8016-4500754F9AC1}" srcOrd="1" destOrd="0" presId="urn:microsoft.com/office/officeart/2016/7/layout/VerticalDownArrowProcess"/>
    <dgm:cxn modelId="{FA41A1BE-E73A-4824-9768-4A2C05944162}" type="presParOf" srcId="{8341716C-DC22-4B8E-B7E9-4FEA9FF56AE8}" destId="{3F096C70-F112-4EF3-9052-163B075F8691}" srcOrd="2" destOrd="0" presId="urn:microsoft.com/office/officeart/2016/7/layout/VerticalDownArrowProcess"/>
    <dgm:cxn modelId="{25DDF8CA-7185-49BC-A3F0-738B43A2F14F}" type="presParOf" srcId="{3F096C70-F112-4EF3-9052-163B075F8691}" destId="{CBE9E407-9E32-4782-9675-F8DE997DAA09}" srcOrd="0" destOrd="0" presId="urn:microsoft.com/office/officeart/2016/7/layout/VerticalDownArrowProcess"/>
    <dgm:cxn modelId="{6E85FE5F-33AE-4606-9EA2-399C2C3B395A}" type="presParOf" srcId="{3F096C70-F112-4EF3-9052-163B075F8691}" destId="{BB801760-2DCB-440E-90DB-B746A6315F50}" srcOrd="1" destOrd="0" presId="urn:microsoft.com/office/officeart/2016/7/layout/VerticalDownArrowProcess"/>
    <dgm:cxn modelId="{D02D7D64-7C64-46EC-97B2-A307F33E71FD}" type="presParOf" srcId="{3F096C70-F112-4EF3-9052-163B075F8691}" destId="{174B7752-C78D-4749-A6F7-B4EAA95C6854}" srcOrd="2" destOrd="0" presId="urn:microsoft.com/office/officeart/2016/7/layout/VerticalDownArrowProcess"/>
    <dgm:cxn modelId="{1652D1AD-C0E4-43D7-9FC4-F47CABD951C8}" type="presParOf" srcId="{8341716C-DC22-4B8E-B7E9-4FEA9FF56AE8}" destId="{BE98030F-FB02-451C-9AC2-D5A0D68E7DEF}" srcOrd="3" destOrd="0" presId="urn:microsoft.com/office/officeart/2016/7/layout/VerticalDownArrowProcess"/>
    <dgm:cxn modelId="{D34EE42B-25C1-42F4-8698-0526BC7C3969}" type="presParOf" srcId="{8341716C-DC22-4B8E-B7E9-4FEA9FF56AE8}" destId="{2CA6D32E-3477-4F17-86A9-4012B79C63AC}" srcOrd="4" destOrd="0" presId="urn:microsoft.com/office/officeart/2016/7/layout/VerticalDownArrowProcess"/>
    <dgm:cxn modelId="{328057ED-82E3-4C46-95E9-903650E30EE3}" type="presParOf" srcId="{2CA6D32E-3477-4F17-86A9-4012B79C63AC}" destId="{1EB2DBC6-CF93-4900-A72B-62215B2A015A}" srcOrd="0" destOrd="0" presId="urn:microsoft.com/office/officeart/2016/7/layout/VerticalDownArrowProcess"/>
    <dgm:cxn modelId="{7A749812-7287-434D-8436-A1C6ABA03A19}" type="presParOf" srcId="{2CA6D32E-3477-4F17-86A9-4012B79C63AC}" destId="{D98BC4F7-B610-4E53-9F61-C98D65FDAF81}" srcOrd="1" destOrd="0" presId="urn:microsoft.com/office/officeart/2016/7/layout/VerticalDownArrowProcess"/>
    <dgm:cxn modelId="{133F0B15-D12D-412E-9189-B47599114080}" type="presParOf" srcId="{2CA6D32E-3477-4F17-86A9-4012B79C63AC}" destId="{FE2DA015-5C7F-447A-BC69-3A3657805877}" srcOrd="2" destOrd="0" presId="urn:microsoft.com/office/officeart/2016/7/layout/VerticalDownArrowProcess"/>
    <dgm:cxn modelId="{7D0A3F88-1DDD-444D-917E-BD999A89600E}" type="presParOf" srcId="{8341716C-DC22-4B8E-B7E9-4FEA9FF56AE8}" destId="{27A684E1-253B-4226-B7AD-A9AA8392172C}" srcOrd="5" destOrd="0" presId="urn:microsoft.com/office/officeart/2016/7/layout/VerticalDownArrowProcess"/>
    <dgm:cxn modelId="{BA3E9841-A331-4689-8A8C-70CBB8C7FCF3}" type="presParOf" srcId="{8341716C-DC22-4B8E-B7E9-4FEA9FF56AE8}" destId="{1B2824CA-D63F-44A2-A5AE-64810673C99F}" srcOrd="6" destOrd="0" presId="urn:microsoft.com/office/officeart/2016/7/layout/VerticalDownArrowProcess"/>
    <dgm:cxn modelId="{C39D54DF-1A81-432D-887F-15F8F6F9BB0C}" type="presParOf" srcId="{1B2824CA-D63F-44A2-A5AE-64810673C99F}" destId="{5D196EE4-A6D4-4A0F-AB49-72AC52AC7DD1}" srcOrd="0" destOrd="0" presId="urn:microsoft.com/office/officeart/2016/7/layout/VerticalDownArrowProcess"/>
    <dgm:cxn modelId="{E93A816F-4F36-457E-9DA8-164B18BF0236}" type="presParOf" srcId="{1B2824CA-D63F-44A2-A5AE-64810673C99F}" destId="{01DBAE3E-B454-49A0-B8C3-3A77EEFF567C}" srcOrd="1" destOrd="0" presId="urn:microsoft.com/office/officeart/2016/7/layout/VerticalDownArrowProcess"/>
    <dgm:cxn modelId="{192E32A5-ACFF-4AB1-8972-41BB0751C8D8}" type="presParOf" srcId="{1B2824CA-D63F-44A2-A5AE-64810673C99F}" destId="{2D7ECBA8-BA82-4D4A-B78D-DC1F4D00F860}" srcOrd="2" destOrd="0" presId="urn:microsoft.com/office/officeart/2016/7/layout/VerticalDownArrowProcess"/>
    <dgm:cxn modelId="{0743CEA4-D0DA-4C38-9625-BE4B1C2CE79A}" type="presParOf" srcId="{8341716C-DC22-4B8E-B7E9-4FEA9FF56AE8}" destId="{11FABB14-4A43-4E10-9DE2-0FECF88F7BFE}" srcOrd="7" destOrd="0" presId="urn:microsoft.com/office/officeart/2016/7/layout/VerticalDownArrowProcess"/>
    <dgm:cxn modelId="{AEF25648-5D2A-44E3-8450-B8E28B0C59FC}" type="presParOf" srcId="{8341716C-DC22-4B8E-B7E9-4FEA9FF56AE8}" destId="{C8746CA6-51C9-4BAC-B503-98D192A44CF7}" srcOrd="8" destOrd="0" presId="urn:microsoft.com/office/officeart/2016/7/layout/VerticalDownArrowProcess"/>
    <dgm:cxn modelId="{5A9A6226-173A-4607-9266-CC7D7E82C92A}" type="presParOf" srcId="{C8746CA6-51C9-4BAC-B503-98D192A44CF7}" destId="{56FBEC86-955B-4482-B445-E50E215BEADC}" srcOrd="0" destOrd="0" presId="urn:microsoft.com/office/officeart/2016/7/layout/VerticalDownArrowProcess"/>
    <dgm:cxn modelId="{23CE13E7-73D8-4686-8308-FF3589AF1553}" type="presParOf" srcId="{C8746CA6-51C9-4BAC-B503-98D192A44CF7}" destId="{BBEB3A7E-E780-4787-A98C-FCFAB5A7A513}" srcOrd="1" destOrd="0" presId="urn:microsoft.com/office/officeart/2016/7/layout/VerticalDownArrowProcess"/>
    <dgm:cxn modelId="{4B85C63D-B28A-4EFD-9130-6CBB7C2D466C}" type="presParOf" srcId="{C8746CA6-51C9-4BAC-B503-98D192A44CF7}" destId="{8633EC1E-AC8C-45A8-9791-F32228DE416F}" srcOrd="2" destOrd="0" presId="urn:microsoft.com/office/officeart/2016/7/layout/VerticalDownArrowProcess"/>
    <dgm:cxn modelId="{0E1E14BF-23A9-4D61-B45B-DCFD3CF8218A}" type="presParOf" srcId="{8341716C-DC22-4B8E-B7E9-4FEA9FF56AE8}" destId="{063A5D70-6D10-47F1-9C35-77444C5D5197}" srcOrd="9" destOrd="0" presId="urn:microsoft.com/office/officeart/2016/7/layout/VerticalDownArrowProcess"/>
    <dgm:cxn modelId="{4B002866-67E8-4734-A029-9EB5A7EC9E16}" type="presParOf" srcId="{8341716C-DC22-4B8E-B7E9-4FEA9FF56AE8}" destId="{2155327E-6782-48CA-A636-1FCFB6715C46}" srcOrd="10" destOrd="0" presId="urn:microsoft.com/office/officeart/2016/7/layout/VerticalDownArrowProcess"/>
    <dgm:cxn modelId="{ED765769-7183-4D93-BB1B-9D49966779CC}" type="presParOf" srcId="{2155327E-6782-48CA-A636-1FCFB6715C46}" destId="{667D2F4D-6EF1-408E-8824-8B11F13429A9}" srcOrd="0" destOrd="0" presId="urn:microsoft.com/office/officeart/2016/7/layout/VerticalDownArrowProcess"/>
    <dgm:cxn modelId="{E027317A-DDB8-41EB-8FDA-B7AC54D50B4F}" type="presParOf" srcId="{2155327E-6782-48CA-A636-1FCFB6715C46}" destId="{452F78B6-5E0B-4CAB-8575-75DC08800A44}" srcOrd="1" destOrd="0" presId="urn:microsoft.com/office/officeart/2016/7/layout/VerticalDownArrowProcess"/>
    <dgm:cxn modelId="{04D48C37-F9BC-48EA-97F7-3E70E1CF0738}" type="presParOf" srcId="{2155327E-6782-48CA-A636-1FCFB6715C46}" destId="{51074D5D-663E-47E5-A22C-CEE3F1C2ABE1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485308-BCEB-4500-83D3-1409D8702A07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0DEC893-B439-4593-9CA1-2B4DA024689D}">
      <dgm:prSet/>
      <dgm:spPr/>
      <dgm:t>
        <a:bodyPr/>
        <a:lstStyle/>
        <a:p>
          <a:r>
            <a:rPr lang="en-US" dirty="0"/>
            <a:t>Map</a:t>
          </a:r>
        </a:p>
      </dgm:t>
    </dgm:pt>
    <dgm:pt modelId="{6B8ACDC9-DB20-46C3-986E-3D74112D6466}" type="parTrans" cxnId="{630B0D76-39EF-4725-AFDF-D2A0B4297BEF}">
      <dgm:prSet/>
      <dgm:spPr/>
      <dgm:t>
        <a:bodyPr/>
        <a:lstStyle/>
        <a:p>
          <a:endParaRPr lang="en-US"/>
        </a:p>
      </dgm:t>
    </dgm:pt>
    <dgm:pt modelId="{39F41DF7-7CEC-4621-9092-FA24C5501449}" type="sibTrans" cxnId="{630B0D76-39EF-4725-AFDF-D2A0B4297BEF}">
      <dgm:prSet/>
      <dgm:spPr/>
      <dgm:t>
        <a:bodyPr/>
        <a:lstStyle/>
        <a:p>
          <a:endParaRPr lang="en-US"/>
        </a:p>
      </dgm:t>
    </dgm:pt>
    <dgm:pt modelId="{7CFA08A7-76ED-43D3-96E1-C97A1FABC3F7}">
      <dgm:prSet/>
      <dgm:spPr/>
      <dgm:t>
        <a:bodyPr/>
        <a:lstStyle/>
        <a:p>
          <a:r>
            <a:rPr lang="en-US" dirty="0"/>
            <a:t>Calculate map size </a:t>
          </a:r>
        </a:p>
      </dgm:t>
    </dgm:pt>
    <dgm:pt modelId="{5E662B5C-9E82-430C-AAE9-DAE4129D8AB1}" type="parTrans" cxnId="{E42B5A6E-A914-4C4D-B086-B832127160AE}">
      <dgm:prSet/>
      <dgm:spPr/>
      <dgm:t>
        <a:bodyPr/>
        <a:lstStyle/>
        <a:p>
          <a:endParaRPr lang="en-US"/>
        </a:p>
      </dgm:t>
    </dgm:pt>
    <dgm:pt modelId="{BF83DED5-1733-433F-902D-9CDA4E4E3634}" type="sibTrans" cxnId="{E42B5A6E-A914-4C4D-B086-B832127160AE}">
      <dgm:prSet/>
      <dgm:spPr/>
      <dgm:t>
        <a:bodyPr/>
        <a:lstStyle/>
        <a:p>
          <a:endParaRPr lang="en-US"/>
        </a:p>
      </dgm:t>
    </dgm:pt>
    <dgm:pt modelId="{2500F799-EA96-4394-8750-7459B938146E}">
      <dgm:prSet/>
      <dgm:spPr/>
      <dgm:t>
        <a:bodyPr/>
        <a:lstStyle/>
        <a:p>
          <a:r>
            <a:rPr lang="en-US" dirty="0"/>
            <a:t>Layout</a:t>
          </a:r>
        </a:p>
      </dgm:t>
    </dgm:pt>
    <dgm:pt modelId="{A47F9012-2A73-4EAF-AF43-ACDFDA9ECBEA}" type="parTrans" cxnId="{E92B6909-81CB-4CA0-ABAE-4072473CCB54}">
      <dgm:prSet/>
      <dgm:spPr/>
      <dgm:t>
        <a:bodyPr/>
        <a:lstStyle/>
        <a:p>
          <a:endParaRPr lang="en-US"/>
        </a:p>
      </dgm:t>
    </dgm:pt>
    <dgm:pt modelId="{1AC0D1CF-E45A-45D4-B13A-69E7F1BCFA5D}" type="sibTrans" cxnId="{E92B6909-81CB-4CA0-ABAE-4072473CCB54}">
      <dgm:prSet/>
      <dgm:spPr/>
      <dgm:t>
        <a:bodyPr/>
        <a:lstStyle/>
        <a:p>
          <a:endParaRPr lang="en-US"/>
        </a:p>
      </dgm:t>
    </dgm:pt>
    <dgm:pt modelId="{FBAF9739-1B1A-4F4F-B241-3A4B6D01D6DA}">
      <dgm:prSet/>
      <dgm:spPr/>
      <dgm:t>
        <a:bodyPr/>
        <a:lstStyle/>
        <a:p>
          <a:r>
            <a:rPr lang="en-US" dirty="0"/>
            <a:t>Build level layout like standard constructive generator</a:t>
          </a:r>
        </a:p>
      </dgm:t>
    </dgm:pt>
    <dgm:pt modelId="{902A8539-2D83-4EC6-827F-7A5E055A1EC3}" type="parTrans" cxnId="{84E304AA-1A47-4630-AED2-6AEA69BC04F8}">
      <dgm:prSet/>
      <dgm:spPr/>
      <dgm:t>
        <a:bodyPr/>
        <a:lstStyle/>
        <a:p>
          <a:endParaRPr lang="en-US"/>
        </a:p>
      </dgm:t>
    </dgm:pt>
    <dgm:pt modelId="{23C3C2C7-CAF1-4416-B275-F562E4C4DA73}" type="sibTrans" cxnId="{84E304AA-1A47-4630-AED2-6AEA69BC04F8}">
      <dgm:prSet/>
      <dgm:spPr/>
      <dgm:t>
        <a:bodyPr/>
        <a:lstStyle/>
        <a:p>
          <a:endParaRPr lang="en-US"/>
        </a:p>
      </dgm:t>
    </dgm:pt>
    <dgm:pt modelId="{EB182F3D-1B2A-44DE-9CEE-455777471CBE}">
      <dgm:prSet/>
      <dgm:spPr/>
      <dgm:t>
        <a:bodyPr/>
        <a:lstStyle/>
        <a:p>
          <a:r>
            <a:rPr lang="en-US" dirty="0"/>
            <a:t>Avatar</a:t>
          </a:r>
        </a:p>
      </dgm:t>
    </dgm:pt>
    <dgm:pt modelId="{A1A01F9A-3436-41B3-BAC4-DDAED9BF4344}" type="parTrans" cxnId="{B5F69EBA-B673-4181-AEB3-9EBFCACC1A4E}">
      <dgm:prSet/>
      <dgm:spPr/>
      <dgm:t>
        <a:bodyPr/>
        <a:lstStyle/>
        <a:p>
          <a:endParaRPr lang="en-US"/>
        </a:p>
      </dgm:t>
    </dgm:pt>
    <dgm:pt modelId="{3D29DF1D-6D67-4D6F-935B-599FAAB9BBB0}" type="sibTrans" cxnId="{B5F69EBA-B673-4181-AEB3-9EBFCACC1A4E}">
      <dgm:prSet/>
      <dgm:spPr/>
      <dgm:t>
        <a:bodyPr/>
        <a:lstStyle/>
        <a:p>
          <a:endParaRPr lang="en-US"/>
        </a:p>
      </dgm:t>
    </dgm:pt>
    <dgm:pt modelId="{C1D7B3DD-EF81-4C06-999E-FAD5D24FD563}">
      <dgm:prSet/>
      <dgm:spPr/>
      <dgm:t>
        <a:bodyPr/>
        <a:lstStyle/>
        <a:p>
          <a:r>
            <a:rPr lang="en-US" dirty="0"/>
            <a:t>Add avatar </a:t>
          </a:r>
        </a:p>
      </dgm:t>
    </dgm:pt>
    <dgm:pt modelId="{281AC32C-7AB4-4505-BB0B-586AA74EA05F}" type="parTrans" cxnId="{8F7CAED8-8C4D-4275-8F6A-51448AF2988D}">
      <dgm:prSet/>
      <dgm:spPr/>
      <dgm:t>
        <a:bodyPr/>
        <a:lstStyle/>
        <a:p>
          <a:endParaRPr lang="en-US"/>
        </a:p>
      </dgm:t>
    </dgm:pt>
    <dgm:pt modelId="{16EA1A28-A488-47D5-8927-E7CF7CC011E2}" type="sibTrans" cxnId="{8F7CAED8-8C4D-4275-8F6A-51448AF2988D}">
      <dgm:prSet/>
      <dgm:spPr/>
      <dgm:t>
        <a:bodyPr/>
        <a:lstStyle/>
        <a:p>
          <a:endParaRPr lang="en-US"/>
        </a:p>
      </dgm:t>
    </dgm:pt>
    <dgm:pt modelId="{1751B250-7FAC-4B39-8A12-51E5596CB3C5}">
      <dgm:prSet/>
      <dgm:spPr/>
      <dgm:t>
        <a:bodyPr/>
        <a:lstStyle/>
        <a:p>
          <a:r>
            <a:rPr lang="en-US" dirty="0"/>
            <a:t>Fill</a:t>
          </a:r>
        </a:p>
      </dgm:t>
    </dgm:pt>
    <dgm:pt modelId="{068176CB-78E1-400A-A7A3-689854043532}" type="parTrans" cxnId="{42231DAB-3F26-41A8-948E-AC875E48E5E7}">
      <dgm:prSet/>
      <dgm:spPr/>
      <dgm:t>
        <a:bodyPr/>
        <a:lstStyle/>
        <a:p>
          <a:endParaRPr lang="en-US"/>
        </a:p>
      </dgm:t>
    </dgm:pt>
    <dgm:pt modelId="{2BA83F20-78C8-49BE-A1C3-0B6D9BBDAD6E}" type="sibTrans" cxnId="{42231DAB-3F26-41A8-948E-AC875E48E5E7}">
      <dgm:prSet/>
      <dgm:spPr/>
      <dgm:t>
        <a:bodyPr/>
        <a:lstStyle/>
        <a:p>
          <a:endParaRPr lang="en-US"/>
        </a:p>
      </dgm:t>
    </dgm:pt>
    <dgm:pt modelId="{3A14C777-3ECE-471A-A426-FE8E5862C0B3}">
      <dgm:prSet/>
      <dgm:spPr/>
      <dgm:t>
        <a:bodyPr/>
        <a:lstStyle/>
        <a:p>
          <a:r>
            <a:rPr lang="en-US" dirty="0"/>
            <a:t>Fill 10% of level with random sprites </a:t>
          </a:r>
        </a:p>
      </dgm:t>
    </dgm:pt>
    <dgm:pt modelId="{71BF1D23-F681-4E26-9268-C7909B3B6E69}" type="parTrans" cxnId="{F6AC1D12-B402-44B4-AFFE-7D6C4EBCE54F}">
      <dgm:prSet/>
      <dgm:spPr/>
      <dgm:t>
        <a:bodyPr/>
        <a:lstStyle/>
        <a:p>
          <a:endParaRPr lang="en-US"/>
        </a:p>
      </dgm:t>
    </dgm:pt>
    <dgm:pt modelId="{7B261703-13DE-4CDC-BC09-93F4AE15ADDD}" type="sibTrans" cxnId="{F6AC1D12-B402-44B4-AFFE-7D6C4EBCE54F}">
      <dgm:prSet/>
      <dgm:spPr/>
      <dgm:t>
        <a:bodyPr/>
        <a:lstStyle/>
        <a:p>
          <a:endParaRPr lang="en-US"/>
        </a:p>
      </dgm:t>
    </dgm:pt>
    <dgm:pt modelId="{AB4B7C9C-C755-4CC7-9BF2-49DA78A7C690}" type="pres">
      <dgm:prSet presAssocID="{8C485308-BCEB-4500-83D3-1409D8702A07}" presName="Name0" presStyleCnt="0">
        <dgm:presLayoutVars>
          <dgm:dir/>
          <dgm:animLvl val="lvl"/>
          <dgm:resizeHandles val="exact"/>
        </dgm:presLayoutVars>
      </dgm:prSet>
      <dgm:spPr/>
    </dgm:pt>
    <dgm:pt modelId="{547DE6AC-FE3B-4D32-83D2-D11587EA6EB3}" type="pres">
      <dgm:prSet presAssocID="{1751B250-7FAC-4B39-8A12-51E5596CB3C5}" presName="boxAndChildren" presStyleCnt="0"/>
      <dgm:spPr/>
    </dgm:pt>
    <dgm:pt modelId="{DD40B57D-FC98-4386-AC4A-C437F199E648}" type="pres">
      <dgm:prSet presAssocID="{1751B250-7FAC-4B39-8A12-51E5596CB3C5}" presName="parentTextBox" presStyleLbl="alignNode1" presStyleIdx="0" presStyleCnt="4"/>
      <dgm:spPr/>
    </dgm:pt>
    <dgm:pt modelId="{18D93036-5AF1-41CE-8CAB-2642CD379EB7}" type="pres">
      <dgm:prSet presAssocID="{1751B250-7FAC-4B39-8A12-51E5596CB3C5}" presName="descendantBox" presStyleLbl="bgAccFollowNode1" presStyleIdx="0" presStyleCnt="4"/>
      <dgm:spPr/>
    </dgm:pt>
    <dgm:pt modelId="{945AED59-C2B9-4C25-9A8E-8AEC225F7432}" type="pres">
      <dgm:prSet presAssocID="{3D29DF1D-6D67-4D6F-935B-599FAAB9BBB0}" presName="sp" presStyleCnt="0"/>
      <dgm:spPr/>
    </dgm:pt>
    <dgm:pt modelId="{6E727AA9-EFE5-40D5-AC40-56FEC97BF4A8}" type="pres">
      <dgm:prSet presAssocID="{EB182F3D-1B2A-44DE-9CEE-455777471CBE}" presName="arrowAndChildren" presStyleCnt="0"/>
      <dgm:spPr/>
    </dgm:pt>
    <dgm:pt modelId="{69A96B4C-60F2-480C-80A6-1A63A69EE9E9}" type="pres">
      <dgm:prSet presAssocID="{EB182F3D-1B2A-44DE-9CEE-455777471CBE}" presName="parentTextArrow" presStyleLbl="node1" presStyleIdx="0" presStyleCnt="0"/>
      <dgm:spPr/>
    </dgm:pt>
    <dgm:pt modelId="{FE57F675-C067-435E-A829-B66CE720F220}" type="pres">
      <dgm:prSet presAssocID="{EB182F3D-1B2A-44DE-9CEE-455777471CBE}" presName="arrow" presStyleLbl="alignNode1" presStyleIdx="1" presStyleCnt="4"/>
      <dgm:spPr/>
    </dgm:pt>
    <dgm:pt modelId="{09CB89F2-7BCA-4DD9-A700-235DCE1C0702}" type="pres">
      <dgm:prSet presAssocID="{EB182F3D-1B2A-44DE-9CEE-455777471CBE}" presName="descendantArrow" presStyleLbl="bgAccFollowNode1" presStyleIdx="1" presStyleCnt="4"/>
      <dgm:spPr/>
    </dgm:pt>
    <dgm:pt modelId="{CC2ABFD8-CFFB-4ADD-9F11-FEFBD9DDA721}" type="pres">
      <dgm:prSet presAssocID="{1AC0D1CF-E45A-45D4-B13A-69E7F1BCFA5D}" presName="sp" presStyleCnt="0"/>
      <dgm:spPr/>
    </dgm:pt>
    <dgm:pt modelId="{A7D8E962-896A-4B11-B2CA-41215847D058}" type="pres">
      <dgm:prSet presAssocID="{2500F799-EA96-4394-8750-7459B938146E}" presName="arrowAndChildren" presStyleCnt="0"/>
      <dgm:spPr/>
    </dgm:pt>
    <dgm:pt modelId="{78C69651-0FD8-4D1B-82F9-AC939AD1D537}" type="pres">
      <dgm:prSet presAssocID="{2500F799-EA96-4394-8750-7459B938146E}" presName="parentTextArrow" presStyleLbl="node1" presStyleIdx="0" presStyleCnt="0"/>
      <dgm:spPr/>
    </dgm:pt>
    <dgm:pt modelId="{0C3A5801-683F-4F7B-AD84-76D6AB3D39BA}" type="pres">
      <dgm:prSet presAssocID="{2500F799-EA96-4394-8750-7459B938146E}" presName="arrow" presStyleLbl="alignNode1" presStyleIdx="2" presStyleCnt="4"/>
      <dgm:spPr/>
    </dgm:pt>
    <dgm:pt modelId="{C57ED824-D671-4ACC-81D2-EFF33F4048EF}" type="pres">
      <dgm:prSet presAssocID="{2500F799-EA96-4394-8750-7459B938146E}" presName="descendantArrow" presStyleLbl="bgAccFollowNode1" presStyleIdx="2" presStyleCnt="4"/>
      <dgm:spPr/>
    </dgm:pt>
    <dgm:pt modelId="{EEFCA586-C34C-4228-991B-4884942531D9}" type="pres">
      <dgm:prSet presAssocID="{39F41DF7-7CEC-4621-9092-FA24C5501449}" presName="sp" presStyleCnt="0"/>
      <dgm:spPr/>
    </dgm:pt>
    <dgm:pt modelId="{43F545DA-37B8-4915-8E07-ECEA8629414B}" type="pres">
      <dgm:prSet presAssocID="{10DEC893-B439-4593-9CA1-2B4DA024689D}" presName="arrowAndChildren" presStyleCnt="0"/>
      <dgm:spPr/>
    </dgm:pt>
    <dgm:pt modelId="{E4DFFA4C-1AE5-4301-90AA-27BBD73B0955}" type="pres">
      <dgm:prSet presAssocID="{10DEC893-B439-4593-9CA1-2B4DA024689D}" presName="parentTextArrow" presStyleLbl="node1" presStyleIdx="0" presStyleCnt="0"/>
      <dgm:spPr/>
    </dgm:pt>
    <dgm:pt modelId="{DB382472-1E82-4A6F-B660-D217BDD222AA}" type="pres">
      <dgm:prSet presAssocID="{10DEC893-B439-4593-9CA1-2B4DA024689D}" presName="arrow" presStyleLbl="alignNode1" presStyleIdx="3" presStyleCnt="4"/>
      <dgm:spPr/>
    </dgm:pt>
    <dgm:pt modelId="{965A5872-D7E0-4EFF-A0CD-6C55B4AD1D84}" type="pres">
      <dgm:prSet presAssocID="{10DEC893-B439-4593-9CA1-2B4DA024689D}" presName="descendantArrow" presStyleLbl="bgAccFollowNode1" presStyleIdx="3" presStyleCnt="4"/>
      <dgm:spPr/>
    </dgm:pt>
  </dgm:ptLst>
  <dgm:cxnLst>
    <dgm:cxn modelId="{E92B6909-81CB-4CA0-ABAE-4072473CCB54}" srcId="{8C485308-BCEB-4500-83D3-1409D8702A07}" destId="{2500F799-EA96-4394-8750-7459B938146E}" srcOrd="1" destOrd="0" parTransId="{A47F9012-2A73-4EAF-AF43-ACDFDA9ECBEA}" sibTransId="{1AC0D1CF-E45A-45D4-B13A-69E7F1BCFA5D}"/>
    <dgm:cxn modelId="{F6AC1D12-B402-44B4-AFFE-7D6C4EBCE54F}" srcId="{1751B250-7FAC-4B39-8A12-51E5596CB3C5}" destId="{3A14C777-3ECE-471A-A426-FE8E5862C0B3}" srcOrd="0" destOrd="0" parTransId="{71BF1D23-F681-4E26-9268-C7909B3B6E69}" sibTransId="{7B261703-13DE-4CDC-BC09-93F4AE15ADDD}"/>
    <dgm:cxn modelId="{8F43251C-EACC-464C-87A3-25EE1CF5667A}" type="presOf" srcId="{3A14C777-3ECE-471A-A426-FE8E5862C0B3}" destId="{18D93036-5AF1-41CE-8CAB-2642CD379EB7}" srcOrd="0" destOrd="0" presId="urn:microsoft.com/office/officeart/2016/7/layout/VerticalDownArrowProcess"/>
    <dgm:cxn modelId="{3E618B1F-8B9E-4FA4-95E5-24D7BF183596}" type="presOf" srcId="{1751B250-7FAC-4B39-8A12-51E5596CB3C5}" destId="{DD40B57D-FC98-4386-AC4A-C437F199E648}" srcOrd="0" destOrd="0" presId="urn:microsoft.com/office/officeart/2016/7/layout/VerticalDownArrowProcess"/>
    <dgm:cxn modelId="{2DA0F367-2A64-465E-9129-347887158006}" type="presOf" srcId="{C1D7B3DD-EF81-4C06-999E-FAD5D24FD563}" destId="{09CB89F2-7BCA-4DD9-A700-235DCE1C0702}" srcOrd="0" destOrd="0" presId="urn:microsoft.com/office/officeart/2016/7/layout/VerticalDownArrowProcess"/>
    <dgm:cxn modelId="{E42B5A6E-A914-4C4D-B086-B832127160AE}" srcId="{10DEC893-B439-4593-9CA1-2B4DA024689D}" destId="{7CFA08A7-76ED-43D3-96E1-C97A1FABC3F7}" srcOrd="0" destOrd="0" parTransId="{5E662B5C-9E82-430C-AAE9-DAE4129D8AB1}" sibTransId="{BF83DED5-1733-433F-902D-9CDA4E4E3634}"/>
    <dgm:cxn modelId="{630B0D76-39EF-4725-AFDF-D2A0B4297BEF}" srcId="{8C485308-BCEB-4500-83D3-1409D8702A07}" destId="{10DEC893-B439-4593-9CA1-2B4DA024689D}" srcOrd="0" destOrd="0" parTransId="{6B8ACDC9-DB20-46C3-986E-3D74112D6466}" sibTransId="{39F41DF7-7CEC-4621-9092-FA24C5501449}"/>
    <dgm:cxn modelId="{BDAEB28A-2075-42CC-A71E-9C1CFFEAAA44}" type="presOf" srcId="{EB182F3D-1B2A-44DE-9CEE-455777471CBE}" destId="{FE57F675-C067-435E-A829-B66CE720F220}" srcOrd="1" destOrd="0" presId="urn:microsoft.com/office/officeart/2016/7/layout/VerticalDownArrowProcess"/>
    <dgm:cxn modelId="{AB3A2196-967E-4B73-86BB-6507E20A2791}" type="presOf" srcId="{2500F799-EA96-4394-8750-7459B938146E}" destId="{78C69651-0FD8-4D1B-82F9-AC939AD1D537}" srcOrd="0" destOrd="0" presId="urn:microsoft.com/office/officeart/2016/7/layout/VerticalDownArrowProcess"/>
    <dgm:cxn modelId="{C2CAE6A5-C5B9-4581-96CE-F8F864B8562B}" type="presOf" srcId="{FBAF9739-1B1A-4F4F-B241-3A4B6D01D6DA}" destId="{C57ED824-D671-4ACC-81D2-EFF33F4048EF}" srcOrd="0" destOrd="0" presId="urn:microsoft.com/office/officeart/2016/7/layout/VerticalDownArrowProcess"/>
    <dgm:cxn modelId="{84E304AA-1A47-4630-AED2-6AEA69BC04F8}" srcId="{2500F799-EA96-4394-8750-7459B938146E}" destId="{FBAF9739-1B1A-4F4F-B241-3A4B6D01D6DA}" srcOrd="0" destOrd="0" parTransId="{902A8539-2D83-4EC6-827F-7A5E055A1EC3}" sibTransId="{23C3C2C7-CAF1-4416-B275-F562E4C4DA73}"/>
    <dgm:cxn modelId="{42231DAB-3F26-41A8-948E-AC875E48E5E7}" srcId="{8C485308-BCEB-4500-83D3-1409D8702A07}" destId="{1751B250-7FAC-4B39-8A12-51E5596CB3C5}" srcOrd="3" destOrd="0" parTransId="{068176CB-78E1-400A-A7A3-689854043532}" sibTransId="{2BA83F20-78C8-49BE-A1C3-0B6D9BBDAD6E}"/>
    <dgm:cxn modelId="{BC4261AD-F335-4C68-862E-A277AB5E89B0}" type="presOf" srcId="{10DEC893-B439-4593-9CA1-2B4DA024689D}" destId="{DB382472-1E82-4A6F-B660-D217BDD222AA}" srcOrd="1" destOrd="0" presId="urn:microsoft.com/office/officeart/2016/7/layout/VerticalDownArrowProcess"/>
    <dgm:cxn modelId="{B5F69EBA-B673-4181-AEB3-9EBFCACC1A4E}" srcId="{8C485308-BCEB-4500-83D3-1409D8702A07}" destId="{EB182F3D-1B2A-44DE-9CEE-455777471CBE}" srcOrd="2" destOrd="0" parTransId="{A1A01F9A-3436-41B3-BAC4-DDAED9BF4344}" sibTransId="{3D29DF1D-6D67-4D6F-935B-599FAAB9BBB0}"/>
    <dgm:cxn modelId="{A24137BE-4729-4C32-99A9-372525B8DFB1}" type="presOf" srcId="{7CFA08A7-76ED-43D3-96E1-C97A1FABC3F7}" destId="{965A5872-D7E0-4EFF-A0CD-6C55B4AD1D84}" srcOrd="0" destOrd="0" presId="urn:microsoft.com/office/officeart/2016/7/layout/VerticalDownArrowProcess"/>
    <dgm:cxn modelId="{80CD6CC0-BB16-413C-B2A8-5DF9E16A567F}" type="presOf" srcId="{10DEC893-B439-4593-9CA1-2B4DA024689D}" destId="{E4DFFA4C-1AE5-4301-90AA-27BBD73B0955}" srcOrd="0" destOrd="0" presId="urn:microsoft.com/office/officeart/2016/7/layout/VerticalDownArrowProcess"/>
    <dgm:cxn modelId="{8F7CAED8-8C4D-4275-8F6A-51448AF2988D}" srcId="{EB182F3D-1B2A-44DE-9CEE-455777471CBE}" destId="{C1D7B3DD-EF81-4C06-999E-FAD5D24FD563}" srcOrd="0" destOrd="0" parTransId="{281AC32C-7AB4-4505-BB0B-586AA74EA05F}" sibTransId="{16EA1A28-A488-47D5-8927-E7CF7CC011E2}"/>
    <dgm:cxn modelId="{7CB1C5DD-19CF-4424-AE0C-9F7279911CA0}" type="presOf" srcId="{2500F799-EA96-4394-8750-7459B938146E}" destId="{0C3A5801-683F-4F7B-AD84-76D6AB3D39BA}" srcOrd="1" destOrd="0" presId="urn:microsoft.com/office/officeart/2016/7/layout/VerticalDownArrowProcess"/>
    <dgm:cxn modelId="{69BFE4EA-6B10-483D-830E-0F120F111E75}" type="presOf" srcId="{8C485308-BCEB-4500-83D3-1409D8702A07}" destId="{AB4B7C9C-C755-4CC7-9BF2-49DA78A7C690}" srcOrd="0" destOrd="0" presId="urn:microsoft.com/office/officeart/2016/7/layout/VerticalDownArrowProcess"/>
    <dgm:cxn modelId="{A27C76FC-BBEC-4A82-9797-CEADD7B6955A}" type="presOf" srcId="{EB182F3D-1B2A-44DE-9CEE-455777471CBE}" destId="{69A96B4C-60F2-480C-80A6-1A63A69EE9E9}" srcOrd="0" destOrd="0" presId="urn:microsoft.com/office/officeart/2016/7/layout/VerticalDownArrowProcess"/>
    <dgm:cxn modelId="{39C03CB6-841C-416F-91DD-B9424C9423F7}" type="presParOf" srcId="{AB4B7C9C-C755-4CC7-9BF2-49DA78A7C690}" destId="{547DE6AC-FE3B-4D32-83D2-D11587EA6EB3}" srcOrd="0" destOrd="0" presId="urn:microsoft.com/office/officeart/2016/7/layout/VerticalDownArrowProcess"/>
    <dgm:cxn modelId="{E3CDF225-E45A-4E43-ACA0-8B52E48DFA41}" type="presParOf" srcId="{547DE6AC-FE3B-4D32-83D2-D11587EA6EB3}" destId="{DD40B57D-FC98-4386-AC4A-C437F199E648}" srcOrd="0" destOrd="0" presId="urn:microsoft.com/office/officeart/2016/7/layout/VerticalDownArrowProcess"/>
    <dgm:cxn modelId="{CC86924F-2606-4D52-8683-7FA328E9CF93}" type="presParOf" srcId="{547DE6AC-FE3B-4D32-83D2-D11587EA6EB3}" destId="{18D93036-5AF1-41CE-8CAB-2642CD379EB7}" srcOrd="1" destOrd="0" presId="urn:microsoft.com/office/officeart/2016/7/layout/VerticalDownArrowProcess"/>
    <dgm:cxn modelId="{DFAFBF9A-7A5A-41D0-BF83-56B47438F27C}" type="presParOf" srcId="{AB4B7C9C-C755-4CC7-9BF2-49DA78A7C690}" destId="{945AED59-C2B9-4C25-9A8E-8AEC225F7432}" srcOrd="1" destOrd="0" presId="urn:microsoft.com/office/officeart/2016/7/layout/VerticalDownArrowProcess"/>
    <dgm:cxn modelId="{DAAF8388-9557-4002-BFEE-8C74FB27A810}" type="presParOf" srcId="{AB4B7C9C-C755-4CC7-9BF2-49DA78A7C690}" destId="{6E727AA9-EFE5-40D5-AC40-56FEC97BF4A8}" srcOrd="2" destOrd="0" presId="urn:microsoft.com/office/officeart/2016/7/layout/VerticalDownArrowProcess"/>
    <dgm:cxn modelId="{57F2F9B7-F51C-4109-9B59-A53D994EF8BA}" type="presParOf" srcId="{6E727AA9-EFE5-40D5-AC40-56FEC97BF4A8}" destId="{69A96B4C-60F2-480C-80A6-1A63A69EE9E9}" srcOrd="0" destOrd="0" presId="urn:microsoft.com/office/officeart/2016/7/layout/VerticalDownArrowProcess"/>
    <dgm:cxn modelId="{8B88173C-FE06-4401-9D8A-2755F66D9E7C}" type="presParOf" srcId="{6E727AA9-EFE5-40D5-AC40-56FEC97BF4A8}" destId="{FE57F675-C067-435E-A829-B66CE720F220}" srcOrd="1" destOrd="0" presId="urn:microsoft.com/office/officeart/2016/7/layout/VerticalDownArrowProcess"/>
    <dgm:cxn modelId="{FCCF3BAA-FABF-424D-99E9-72BAE0C9BCCD}" type="presParOf" srcId="{6E727AA9-EFE5-40D5-AC40-56FEC97BF4A8}" destId="{09CB89F2-7BCA-4DD9-A700-235DCE1C0702}" srcOrd="2" destOrd="0" presId="urn:microsoft.com/office/officeart/2016/7/layout/VerticalDownArrowProcess"/>
    <dgm:cxn modelId="{05AEEE57-76DC-448C-8F32-A6AF45E3842C}" type="presParOf" srcId="{AB4B7C9C-C755-4CC7-9BF2-49DA78A7C690}" destId="{CC2ABFD8-CFFB-4ADD-9F11-FEFBD9DDA721}" srcOrd="3" destOrd="0" presId="urn:microsoft.com/office/officeart/2016/7/layout/VerticalDownArrowProcess"/>
    <dgm:cxn modelId="{ABFF752D-8523-423D-9C05-ADCEB9003560}" type="presParOf" srcId="{AB4B7C9C-C755-4CC7-9BF2-49DA78A7C690}" destId="{A7D8E962-896A-4B11-B2CA-41215847D058}" srcOrd="4" destOrd="0" presId="urn:microsoft.com/office/officeart/2016/7/layout/VerticalDownArrowProcess"/>
    <dgm:cxn modelId="{2A5AB04E-F80D-4C0F-901A-DD74CAE7135F}" type="presParOf" srcId="{A7D8E962-896A-4B11-B2CA-41215847D058}" destId="{78C69651-0FD8-4D1B-82F9-AC939AD1D537}" srcOrd="0" destOrd="0" presId="urn:microsoft.com/office/officeart/2016/7/layout/VerticalDownArrowProcess"/>
    <dgm:cxn modelId="{806B5839-F902-4099-930A-5597A11EF217}" type="presParOf" srcId="{A7D8E962-896A-4B11-B2CA-41215847D058}" destId="{0C3A5801-683F-4F7B-AD84-76D6AB3D39BA}" srcOrd="1" destOrd="0" presId="urn:microsoft.com/office/officeart/2016/7/layout/VerticalDownArrowProcess"/>
    <dgm:cxn modelId="{F140E3AF-D23A-49F3-A772-EC9FFC546754}" type="presParOf" srcId="{A7D8E962-896A-4B11-B2CA-41215847D058}" destId="{C57ED824-D671-4ACC-81D2-EFF33F4048EF}" srcOrd="2" destOrd="0" presId="urn:microsoft.com/office/officeart/2016/7/layout/VerticalDownArrowProcess"/>
    <dgm:cxn modelId="{0F38648F-97C5-44D9-83D0-2102DE42DE2F}" type="presParOf" srcId="{AB4B7C9C-C755-4CC7-9BF2-49DA78A7C690}" destId="{EEFCA586-C34C-4228-991B-4884942531D9}" srcOrd="5" destOrd="0" presId="urn:microsoft.com/office/officeart/2016/7/layout/VerticalDownArrowProcess"/>
    <dgm:cxn modelId="{6D2EF9D6-7832-4712-BB17-AEC8295FA3C4}" type="presParOf" srcId="{AB4B7C9C-C755-4CC7-9BF2-49DA78A7C690}" destId="{43F545DA-37B8-4915-8E07-ECEA8629414B}" srcOrd="6" destOrd="0" presId="urn:microsoft.com/office/officeart/2016/7/layout/VerticalDownArrowProcess"/>
    <dgm:cxn modelId="{C5B84688-4BE5-4661-81EB-14EEA4215DD6}" type="presParOf" srcId="{43F545DA-37B8-4915-8E07-ECEA8629414B}" destId="{E4DFFA4C-1AE5-4301-90AA-27BBD73B0955}" srcOrd="0" destOrd="0" presId="urn:microsoft.com/office/officeart/2016/7/layout/VerticalDownArrowProcess"/>
    <dgm:cxn modelId="{E1228333-DFAA-4B94-80F7-5E87523628FA}" type="presParOf" srcId="{43F545DA-37B8-4915-8E07-ECEA8629414B}" destId="{DB382472-1E82-4A6F-B660-D217BDD222AA}" srcOrd="1" destOrd="0" presId="urn:microsoft.com/office/officeart/2016/7/layout/VerticalDownArrowProcess"/>
    <dgm:cxn modelId="{EF0C8EF6-A639-4828-83B2-AA2C8D9EC597}" type="presParOf" srcId="{43F545DA-37B8-4915-8E07-ECEA8629414B}" destId="{965A5872-D7E0-4EFF-A0CD-6C55B4AD1D84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35C4E66-F0F5-42C9-8ADC-AA720FD9289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2DFFAAF-E7E5-42C2-AB2C-E2B9F153DA63}">
      <dgm:prSet/>
      <dgm:spPr/>
      <dgm:t>
        <a:bodyPr/>
        <a:lstStyle/>
        <a:p>
          <a:pPr>
            <a:defRPr cap="all"/>
          </a:pPr>
          <a:r>
            <a:rPr lang="en-CA"/>
            <a:t>Random</a:t>
          </a:r>
          <a:endParaRPr lang="en-US"/>
        </a:p>
      </dgm:t>
    </dgm:pt>
    <dgm:pt modelId="{EAFA0187-7D82-4455-BBF1-9B8B7504EE75}" type="parTrans" cxnId="{30FADFEA-CF7C-46F6-86B0-C650CE3D28EB}">
      <dgm:prSet/>
      <dgm:spPr/>
      <dgm:t>
        <a:bodyPr/>
        <a:lstStyle/>
        <a:p>
          <a:endParaRPr lang="en-US"/>
        </a:p>
      </dgm:t>
    </dgm:pt>
    <dgm:pt modelId="{9A83B8C4-B260-49F3-944E-A233414D5BC2}" type="sibTrans" cxnId="{30FADFEA-CF7C-46F6-86B0-C650CE3D28EB}">
      <dgm:prSet/>
      <dgm:spPr/>
      <dgm:t>
        <a:bodyPr/>
        <a:lstStyle/>
        <a:p>
          <a:endParaRPr lang="en-US"/>
        </a:p>
      </dgm:t>
    </dgm:pt>
    <dgm:pt modelId="{452A3744-2AE5-4A32-9D54-4445786DC186}">
      <dgm:prSet/>
      <dgm:spPr/>
      <dgm:t>
        <a:bodyPr/>
        <a:lstStyle/>
        <a:p>
          <a:pPr>
            <a:defRPr cap="all"/>
          </a:pPr>
          <a:r>
            <a:rPr lang="en-CA"/>
            <a:t>Constructive </a:t>
          </a:r>
          <a:endParaRPr lang="en-US"/>
        </a:p>
      </dgm:t>
    </dgm:pt>
    <dgm:pt modelId="{7550D443-5ACA-43BA-B45E-2623785A0F56}" type="parTrans" cxnId="{7C75EE1D-00B3-414E-9232-2DD722113C92}">
      <dgm:prSet/>
      <dgm:spPr/>
      <dgm:t>
        <a:bodyPr/>
        <a:lstStyle/>
        <a:p>
          <a:endParaRPr lang="en-US"/>
        </a:p>
      </dgm:t>
    </dgm:pt>
    <dgm:pt modelId="{783F5F46-7603-4C7A-B1FA-34D630B4277C}" type="sibTrans" cxnId="{7C75EE1D-00B3-414E-9232-2DD722113C92}">
      <dgm:prSet/>
      <dgm:spPr/>
      <dgm:t>
        <a:bodyPr/>
        <a:lstStyle/>
        <a:p>
          <a:endParaRPr lang="en-US"/>
        </a:p>
      </dgm:t>
    </dgm:pt>
    <dgm:pt modelId="{0BBB0D73-16F5-4756-9E5B-4B1AC0EB8C88}">
      <dgm:prSet/>
      <dgm:spPr/>
      <dgm:t>
        <a:bodyPr/>
        <a:lstStyle/>
        <a:p>
          <a:pPr>
            <a:defRPr cap="all"/>
          </a:pPr>
          <a:r>
            <a:rPr lang="en-CA"/>
            <a:t>Genetic</a:t>
          </a:r>
          <a:endParaRPr lang="en-US"/>
        </a:p>
      </dgm:t>
    </dgm:pt>
    <dgm:pt modelId="{ABB40B0C-7F56-4780-8DE2-1E1A16869C08}" type="parTrans" cxnId="{21D0D4F5-CD4F-4868-85A6-E3CADF87E1F6}">
      <dgm:prSet/>
      <dgm:spPr/>
      <dgm:t>
        <a:bodyPr/>
        <a:lstStyle/>
        <a:p>
          <a:endParaRPr lang="en-US"/>
        </a:p>
      </dgm:t>
    </dgm:pt>
    <dgm:pt modelId="{C59CCD7D-3194-4C96-8F1D-08513644A77D}" type="sibTrans" cxnId="{21D0D4F5-CD4F-4868-85A6-E3CADF87E1F6}">
      <dgm:prSet/>
      <dgm:spPr/>
      <dgm:t>
        <a:bodyPr/>
        <a:lstStyle/>
        <a:p>
          <a:endParaRPr lang="en-US"/>
        </a:p>
      </dgm:t>
    </dgm:pt>
    <dgm:pt modelId="{D8744202-2662-4A07-BB7E-B005580CF8F3}" type="pres">
      <dgm:prSet presAssocID="{235C4E66-F0F5-42C9-8ADC-AA720FD92899}" presName="root" presStyleCnt="0">
        <dgm:presLayoutVars>
          <dgm:dir/>
          <dgm:resizeHandles val="exact"/>
        </dgm:presLayoutVars>
      </dgm:prSet>
      <dgm:spPr/>
    </dgm:pt>
    <dgm:pt modelId="{0FF3A863-DAD2-4291-BD34-3592DE1975D5}" type="pres">
      <dgm:prSet presAssocID="{B2DFFAAF-E7E5-42C2-AB2C-E2B9F153DA63}" presName="compNode" presStyleCnt="0"/>
      <dgm:spPr/>
    </dgm:pt>
    <dgm:pt modelId="{36E367DA-9A74-4FA1-AACA-448ACF263A77}" type="pres">
      <dgm:prSet presAssocID="{B2DFFAAF-E7E5-42C2-AB2C-E2B9F153DA63}" presName="iconBgRect" presStyleLbl="bgShp" presStyleIdx="0" presStyleCnt="3"/>
      <dgm:spPr/>
    </dgm:pt>
    <dgm:pt modelId="{3DEE980F-DC04-4F2D-838F-E824F8DF1D98}" type="pres">
      <dgm:prSet presAssocID="{B2DFFAAF-E7E5-42C2-AB2C-E2B9F153DA6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8ECA4381-96AA-483A-B2C5-AA3C1B8F6775}" type="pres">
      <dgm:prSet presAssocID="{B2DFFAAF-E7E5-42C2-AB2C-E2B9F153DA63}" presName="spaceRect" presStyleCnt="0"/>
      <dgm:spPr/>
    </dgm:pt>
    <dgm:pt modelId="{452C1777-EBB3-4057-8208-44D24367BB7D}" type="pres">
      <dgm:prSet presAssocID="{B2DFFAAF-E7E5-42C2-AB2C-E2B9F153DA63}" presName="textRect" presStyleLbl="revTx" presStyleIdx="0" presStyleCnt="3">
        <dgm:presLayoutVars>
          <dgm:chMax val="1"/>
          <dgm:chPref val="1"/>
        </dgm:presLayoutVars>
      </dgm:prSet>
      <dgm:spPr/>
    </dgm:pt>
    <dgm:pt modelId="{A85D2366-FE3A-40F1-9829-022A29D25C4E}" type="pres">
      <dgm:prSet presAssocID="{9A83B8C4-B260-49F3-944E-A233414D5BC2}" presName="sibTrans" presStyleCnt="0"/>
      <dgm:spPr/>
    </dgm:pt>
    <dgm:pt modelId="{6C44A6ED-8D2E-4A07-B3A0-455A30C1C20B}" type="pres">
      <dgm:prSet presAssocID="{452A3744-2AE5-4A32-9D54-4445786DC186}" presName="compNode" presStyleCnt="0"/>
      <dgm:spPr/>
    </dgm:pt>
    <dgm:pt modelId="{F7B55ABB-8839-4062-91F2-0ACC21671D60}" type="pres">
      <dgm:prSet presAssocID="{452A3744-2AE5-4A32-9D54-4445786DC186}" presName="iconBgRect" presStyleLbl="bgShp" presStyleIdx="1" presStyleCnt="3"/>
      <dgm:spPr/>
    </dgm:pt>
    <dgm:pt modelId="{4AFCABA2-EE5B-4F98-AFA0-0885AC6CCD46}" type="pres">
      <dgm:prSet presAssocID="{452A3744-2AE5-4A32-9D54-4445786DC18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69B9BB1-230D-43EA-9CD4-14CEAC321F64}" type="pres">
      <dgm:prSet presAssocID="{452A3744-2AE5-4A32-9D54-4445786DC186}" presName="spaceRect" presStyleCnt="0"/>
      <dgm:spPr/>
    </dgm:pt>
    <dgm:pt modelId="{1CC7DA72-7355-43A8-A487-3F4F02136B6E}" type="pres">
      <dgm:prSet presAssocID="{452A3744-2AE5-4A32-9D54-4445786DC186}" presName="textRect" presStyleLbl="revTx" presStyleIdx="1" presStyleCnt="3">
        <dgm:presLayoutVars>
          <dgm:chMax val="1"/>
          <dgm:chPref val="1"/>
        </dgm:presLayoutVars>
      </dgm:prSet>
      <dgm:spPr/>
    </dgm:pt>
    <dgm:pt modelId="{E201F1AB-0BE2-4525-91E9-CF14A2E3D396}" type="pres">
      <dgm:prSet presAssocID="{783F5F46-7603-4C7A-B1FA-34D630B4277C}" presName="sibTrans" presStyleCnt="0"/>
      <dgm:spPr/>
    </dgm:pt>
    <dgm:pt modelId="{06AB7D2A-5492-4749-86E9-D8206FDF81CB}" type="pres">
      <dgm:prSet presAssocID="{0BBB0D73-16F5-4756-9E5B-4B1AC0EB8C88}" presName="compNode" presStyleCnt="0"/>
      <dgm:spPr/>
    </dgm:pt>
    <dgm:pt modelId="{12D51512-5DE1-4BC0-820F-87DF5F766A03}" type="pres">
      <dgm:prSet presAssocID="{0BBB0D73-16F5-4756-9E5B-4B1AC0EB8C88}" presName="iconBgRect" presStyleLbl="bgShp" presStyleIdx="2" presStyleCnt="3"/>
      <dgm:spPr/>
    </dgm:pt>
    <dgm:pt modelId="{7781E3B6-969A-4C72-840C-46AFAC5DED21}" type="pres">
      <dgm:prSet presAssocID="{0BBB0D73-16F5-4756-9E5B-4B1AC0EB8C8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A914546D-528E-4C13-9856-0CE2B71AA7D2}" type="pres">
      <dgm:prSet presAssocID="{0BBB0D73-16F5-4756-9E5B-4B1AC0EB8C88}" presName="spaceRect" presStyleCnt="0"/>
      <dgm:spPr/>
    </dgm:pt>
    <dgm:pt modelId="{6A2AF676-BE5D-4387-9583-E98A27C79659}" type="pres">
      <dgm:prSet presAssocID="{0BBB0D73-16F5-4756-9E5B-4B1AC0EB8C8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C75EE1D-00B3-414E-9232-2DD722113C92}" srcId="{235C4E66-F0F5-42C9-8ADC-AA720FD92899}" destId="{452A3744-2AE5-4A32-9D54-4445786DC186}" srcOrd="1" destOrd="0" parTransId="{7550D443-5ACA-43BA-B45E-2623785A0F56}" sibTransId="{783F5F46-7603-4C7A-B1FA-34D630B4277C}"/>
    <dgm:cxn modelId="{2E4E473E-A3DF-4E67-A5EE-6F66CEB84FC6}" type="presOf" srcId="{452A3744-2AE5-4A32-9D54-4445786DC186}" destId="{1CC7DA72-7355-43A8-A487-3F4F02136B6E}" srcOrd="0" destOrd="0" presId="urn:microsoft.com/office/officeart/2018/5/layout/IconCircleLabelList"/>
    <dgm:cxn modelId="{DF4165D8-1CD6-4B6C-BD57-F6EBA9433545}" type="presOf" srcId="{0BBB0D73-16F5-4756-9E5B-4B1AC0EB8C88}" destId="{6A2AF676-BE5D-4387-9583-E98A27C79659}" srcOrd="0" destOrd="0" presId="urn:microsoft.com/office/officeart/2018/5/layout/IconCircleLabelList"/>
    <dgm:cxn modelId="{E11873E2-BEF0-4901-9043-67B89FB6D96E}" type="presOf" srcId="{B2DFFAAF-E7E5-42C2-AB2C-E2B9F153DA63}" destId="{452C1777-EBB3-4057-8208-44D24367BB7D}" srcOrd="0" destOrd="0" presId="urn:microsoft.com/office/officeart/2018/5/layout/IconCircleLabelList"/>
    <dgm:cxn modelId="{30FADFEA-CF7C-46F6-86B0-C650CE3D28EB}" srcId="{235C4E66-F0F5-42C9-8ADC-AA720FD92899}" destId="{B2DFFAAF-E7E5-42C2-AB2C-E2B9F153DA63}" srcOrd="0" destOrd="0" parTransId="{EAFA0187-7D82-4455-BBF1-9B8B7504EE75}" sibTransId="{9A83B8C4-B260-49F3-944E-A233414D5BC2}"/>
    <dgm:cxn modelId="{21D0D4F5-CD4F-4868-85A6-E3CADF87E1F6}" srcId="{235C4E66-F0F5-42C9-8ADC-AA720FD92899}" destId="{0BBB0D73-16F5-4756-9E5B-4B1AC0EB8C88}" srcOrd="2" destOrd="0" parTransId="{ABB40B0C-7F56-4780-8DE2-1E1A16869C08}" sibTransId="{C59CCD7D-3194-4C96-8F1D-08513644A77D}"/>
    <dgm:cxn modelId="{679DA3FE-D52C-4965-9A5D-193DDD46BBA5}" type="presOf" srcId="{235C4E66-F0F5-42C9-8ADC-AA720FD92899}" destId="{D8744202-2662-4A07-BB7E-B005580CF8F3}" srcOrd="0" destOrd="0" presId="urn:microsoft.com/office/officeart/2018/5/layout/IconCircleLabelList"/>
    <dgm:cxn modelId="{0109D67B-389F-44E3-8B07-EB57EDE07440}" type="presParOf" srcId="{D8744202-2662-4A07-BB7E-B005580CF8F3}" destId="{0FF3A863-DAD2-4291-BD34-3592DE1975D5}" srcOrd="0" destOrd="0" presId="urn:microsoft.com/office/officeart/2018/5/layout/IconCircleLabelList"/>
    <dgm:cxn modelId="{81084E13-A9C4-4CF5-AC06-0459F73BC76D}" type="presParOf" srcId="{0FF3A863-DAD2-4291-BD34-3592DE1975D5}" destId="{36E367DA-9A74-4FA1-AACA-448ACF263A77}" srcOrd="0" destOrd="0" presId="urn:microsoft.com/office/officeart/2018/5/layout/IconCircleLabelList"/>
    <dgm:cxn modelId="{C8301B60-9FC1-4CB4-B154-EB1449698D41}" type="presParOf" srcId="{0FF3A863-DAD2-4291-BD34-3592DE1975D5}" destId="{3DEE980F-DC04-4F2D-838F-E824F8DF1D98}" srcOrd="1" destOrd="0" presId="urn:microsoft.com/office/officeart/2018/5/layout/IconCircleLabelList"/>
    <dgm:cxn modelId="{0AB8F6F6-6616-49C9-9CA5-EF06445B600F}" type="presParOf" srcId="{0FF3A863-DAD2-4291-BD34-3592DE1975D5}" destId="{8ECA4381-96AA-483A-B2C5-AA3C1B8F6775}" srcOrd="2" destOrd="0" presId="urn:microsoft.com/office/officeart/2018/5/layout/IconCircleLabelList"/>
    <dgm:cxn modelId="{F5AEF1B3-F2F7-4C4E-896D-29ADBB69D249}" type="presParOf" srcId="{0FF3A863-DAD2-4291-BD34-3592DE1975D5}" destId="{452C1777-EBB3-4057-8208-44D24367BB7D}" srcOrd="3" destOrd="0" presId="urn:microsoft.com/office/officeart/2018/5/layout/IconCircleLabelList"/>
    <dgm:cxn modelId="{9D427FFD-60A5-4AC2-A03D-89E753EF0D70}" type="presParOf" srcId="{D8744202-2662-4A07-BB7E-B005580CF8F3}" destId="{A85D2366-FE3A-40F1-9829-022A29D25C4E}" srcOrd="1" destOrd="0" presId="urn:microsoft.com/office/officeart/2018/5/layout/IconCircleLabelList"/>
    <dgm:cxn modelId="{614B9337-B1C1-43CD-9F49-1F451B03FA90}" type="presParOf" srcId="{D8744202-2662-4A07-BB7E-B005580CF8F3}" destId="{6C44A6ED-8D2E-4A07-B3A0-455A30C1C20B}" srcOrd="2" destOrd="0" presId="urn:microsoft.com/office/officeart/2018/5/layout/IconCircleLabelList"/>
    <dgm:cxn modelId="{DBF2FA0C-0628-43A2-93F1-3D29462C46B9}" type="presParOf" srcId="{6C44A6ED-8D2E-4A07-B3A0-455A30C1C20B}" destId="{F7B55ABB-8839-4062-91F2-0ACC21671D60}" srcOrd="0" destOrd="0" presId="urn:microsoft.com/office/officeart/2018/5/layout/IconCircleLabelList"/>
    <dgm:cxn modelId="{48C1EDB6-95BD-4E1A-9D24-F2CEDFD33A3F}" type="presParOf" srcId="{6C44A6ED-8D2E-4A07-B3A0-455A30C1C20B}" destId="{4AFCABA2-EE5B-4F98-AFA0-0885AC6CCD46}" srcOrd="1" destOrd="0" presId="urn:microsoft.com/office/officeart/2018/5/layout/IconCircleLabelList"/>
    <dgm:cxn modelId="{E5838F44-57F1-4278-89F1-84936752EC63}" type="presParOf" srcId="{6C44A6ED-8D2E-4A07-B3A0-455A30C1C20B}" destId="{169B9BB1-230D-43EA-9CD4-14CEAC321F64}" srcOrd="2" destOrd="0" presId="urn:microsoft.com/office/officeart/2018/5/layout/IconCircleLabelList"/>
    <dgm:cxn modelId="{036EC37D-7FC4-44BC-A6DE-143BA2F6F230}" type="presParOf" srcId="{6C44A6ED-8D2E-4A07-B3A0-455A30C1C20B}" destId="{1CC7DA72-7355-43A8-A487-3F4F02136B6E}" srcOrd="3" destOrd="0" presId="urn:microsoft.com/office/officeart/2018/5/layout/IconCircleLabelList"/>
    <dgm:cxn modelId="{07BE51CB-54F7-472B-8AD5-FC73D2935636}" type="presParOf" srcId="{D8744202-2662-4A07-BB7E-B005580CF8F3}" destId="{E201F1AB-0BE2-4525-91E9-CF14A2E3D396}" srcOrd="3" destOrd="0" presId="urn:microsoft.com/office/officeart/2018/5/layout/IconCircleLabelList"/>
    <dgm:cxn modelId="{083AF4FA-6045-4986-B4F1-EDF4408222E7}" type="presParOf" srcId="{D8744202-2662-4A07-BB7E-B005580CF8F3}" destId="{06AB7D2A-5492-4749-86E9-D8206FDF81CB}" srcOrd="4" destOrd="0" presId="urn:microsoft.com/office/officeart/2018/5/layout/IconCircleLabelList"/>
    <dgm:cxn modelId="{3D75A268-0E3D-41E2-A02D-14EA902449E3}" type="presParOf" srcId="{06AB7D2A-5492-4749-86E9-D8206FDF81CB}" destId="{12D51512-5DE1-4BC0-820F-87DF5F766A03}" srcOrd="0" destOrd="0" presId="urn:microsoft.com/office/officeart/2018/5/layout/IconCircleLabelList"/>
    <dgm:cxn modelId="{55EE158A-312D-4E6C-B279-757789560708}" type="presParOf" srcId="{06AB7D2A-5492-4749-86E9-D8206FDF81CB}" destId="{7781E3B6-969A-4C72-840C-46AFAC5DED21}" srcOrd="1" destOrd="0" presId="urn:microsoft.com/office/officeart/2018/5/layout/IconCircleLabelList"/>
    <dgm:cxn modelId="{5F30B3C4-6389-40FA-A6B5-B296BCD5D7B6}" type="presParOf" srcId="{06AB7D2A-5492-4749-86E9-D8206FDF81CB}" destId="{A914546D-528E-4C13-9856-0CE2B71AA7D2}" srcOrd="2" destOrd="0" presId="urn:microsoft.com/office/officeart/2018/5/layout/IconCircleLabelList"/>
    <dgm:cxn modelId="{84D943BF-B5CA-4730-AF89-3EBE4232C8BB}" type="presParOf" srcId="{06AB7D2A-5492-4749-86E9-D8206FDF81CB}" destId="{6A2AF676-BE5D-4387-9583-E98A27C7965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915F342-6DF6-4CE8-BC2B-59E46AC19E0F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0D7F513-FF1B-451E-9982-EA6A774A9AA2}">
      <dgm:prSet/>
      <dgm:spPr/>
      <dgm:t>
        <a:bodyPr/>
        <a:lstStyle/>
        <a:p>
          <a:r>
            <a:rPr lang="en-US" dirty="0"/>
            <a:t>Choose</a:t>
          </a:r>
        </a:p>
      </dgm:t>
    </dgm:pt>
    <dgm:pt modelId="{F56F0209-AF59-4819-8653-955296FFE02C}" type="parTrans" cxnId="{553643FA-2148-4C82-BF8E-9B34101FC4C1}">
      <dgm:prSet/>
      <dgm:spPr/>
      <dgm:t>
        <a:bodyPr/>
        <a:lstStyle/>
        <a:p>
          <a:endParaRPr lang="en-US"/>
        </a:p>
      </dgm:t>
    </dgm:pt>
    <dgm:pt modelId="{DA64A07F-977A-49D8-91B5-C16E241E1908}" type="sibTrans" cxnId="{553643FA-2148-4C82-BF8E-9B34101FC4C1}">
      <dgm:prSet/>
      <dgm:spPr/>
      <dgm:t>
        <a:bodyPr/>
        <a:lstStyle/>
        <a:p>
          <a:endParaRPr lang="en-US"/>
        </a:p>
      </dgm:t>
    </dgm:pt>
    <dgm:pt modelId="{270A6A47-C354-4053-90B3-E79CA103C6CA}">
      <dgm:prSet custT="1"/>
      <dgm:spPr/>
      <dgm:t>
        <a:bodyPr/>
        <a:lstStyle/>
        <a:p>
          <a:r>
            <a:rPr lang="en-US" sz="2600" dirty="0"/>
            <a:t>Choose random # of interactions </a:t>
          </a:r>
        </a:p>
      </dgm:t>
    </dgm:pt>
    <dgm:pt modelId="{E2622A86-70EC-4856-A342-E98B42CCED49}" type="parTrans" cxnId="{F5AB786F-EC6F-4508-80D9-66962F210A61}">
      <dgm:prSet/>
      <dgm:spPr/>
      <dgm:t>
        <a:bodyPr/>
        <a:lstStyle/>
        <a:p>
          <a:endParaRPr lang="en-US"/>
        </a:p>
      </dgm:t>
    </dgm:pt>
    <dgm:pt modelId="{CE5D805A-88D1-4BDB-B125-ABC9CB215884}" type="sibTrans" cxnId="{F5AB786F-EC6F-4508-80D9-66962F210A61}">
      <dgm:prSet/>
      <dgm:spPr/>
      <dgm:t>
        <a:bodyPr/>
        <a:lstStyle/>
        <a:p>
          <a:endParaRPr lang="en-US"/>
        </a:p>
      </dgm:t>
    </dgm:pt>
    <dgm:pt modelId="{8B61DE76-4FC1-4DD2-87DB-468D99E2CC9F}">
      <dgm:prSet/>
      <dgm:spPr/>
      <dgm:t>
        <a:bodyPr/>
        <a:lstStyle/>
        <a:p>
          <a:r>
            <a:rPr lang="en-US" dirty="0"/>
            <a:t>Generate</a:t>
          </a:r>
        </a:p>
      </dgm:t>
    </dgm:pt>
    <dgm:pt modelId="{CD582FE2-93FE-476E-A7AE-BCC430773476}" type="parTrans" cxnId="{6A854351-F3AD-4124-A76E-E7B3E4A1CE71}">
      <dgm:prSet/>
      <dgm:spPr/>
      <dgm:t>
        <a:bodyPr/>
        <a:lstStyle/>
        <a:p>
          <a:endParaRPr lang="en-US"/>
        </a:p>
      </dgm:t>
    </dgm:pt>
    <dgm:pt modelId="{E036EE6C-6E00-4487-A9DE-FD9741C8A3FE}" type="sibTrans" cxnId="{6A854351-F3AD-4124-A76E-E7B3E4A1CE71}">
      <dgm:prSet/>
      <dgm:spPr/>
      <dgm:t>
        <a:bodyPr/>
        <a:lstStyle/>
        <a:p>
          <a:endParaRPr lang="en-US"/>
        </a:p>
      </dgm:t>
    </dgm:pt>
    <dgm:pt modelId="{D99FE736-D714-4E01-923E-61A88A4EA8F4}">
      <dgm:prSet custT="1"/>
      <dgm:spPr/>
      <dgm:t>
        <a:bodyPr/>
        <a:lstStyle/>
        <a:p>
          <a:r>
            <a:rPr lang="en-US" sz="2600" dirty="0"/>
            <a:t>Generate # of interactions by: </a:t>
          </a:r>
          <a:br>
            <a:rPr lang="en-US" sz="2600" dirty="0"/>
          </a:br>
          <a:br>
            <a:rPr lang="en-US" sz="800" dirty="0"/>
          </a:br>
          <a:r>
            <a:rPr lang="en-US" sz="2600" dirty="0"/>
            <a:t>- Choose 2 random sprites </a:t>
          </a:r>
          <a:br>
            <a:rPr lang="en-US" sz="2600" dirty="0"/>
          </a:br>
          <a:br>
            <a:rPr lang="en-US" sz="200" dirty="0"/>
          </a:br>
          <a:r>
            <a:rPr lang="en-US" sz="2600" dirty="0"/>
            <a:t>- Choose random scoreChange value </a:t>
          </a:r>
          <a:br>
            <a:rPr lang="en-US" sz="2600" dirty="0"/>
          </a:br>
          <a:br>
            <a:rPr lang="en-US" sz="200" dirty="0"/>
          </a:br>
          <a:r>
            <a:rPr lang="en-US" sz="2600" dirty="0"/>
            <a:t>- Choose random interaction </a:t>
          </a:r>
        </a:p>
      </dgm:t>
    </dgm:pt>
    <dgm:pt modelId="{1E75F2D8-6C07-4D54-9670-C3DA5F854C8D}" type="parTrans" cxnId="{E95A192F-A406-4796-90C4-CE4D562CB732}">
      <dgm:prSet/>
      <dgm:spPr/>
      <dgm:t>
        <a:bodyPr/>
        <a:lstStyle/>
        <a:p>
          <a:endParaRPr lang="en-US"/>
        </a:p>
      </dgm:t>
    </dgm:pt>
    <dgm:pt modelId="{AB83A9CE-9E13-4859-9304-BF7AA16A166C}" type="sibTrans" cxnId="{E95A192F-A406-4796-90C4-CE4D562CB732}">
      <dgm:prSet/>
      <dgm:spPr/>
      <dgm:t>
        <a:bodyPr/>
        <a:lstStyle/>
        <a:p>
          <a:endParaRPr lang="en-US"/>
        </a:p>
      </dgm:t>
    </dgm:pt>
    <dgm:pt modelId="{8502ADE1-73D4-4B3C-ACF1-0694DF708583}">
      <dgm:prSet/>
      <dgm:spPr/>
      <dgm:t>
        <a:bodyPr/>
        <a:lstStyle/>
        <a:p>
          <a:r>
            <a:rPr lang="en-US"/>
            <a:t>Generate</a:t>
          </a:r>
        </a:p>
      </dgm:t>
    </dgm:pt>
    <dgm:pt modelId="{93A6BCA6-9DD0-4FBE-9EC8-A4B524A4B344}" type="parTrans" cxnId="{228231EB-FB48-447D-A45E-4CCAED41D16C}">
      <dgm:prSet/>
      <dgm:spPr/>
      <dgm:t>
        <a:bodyPr/>
        <a:lstStyle/>
        <a:p>
          <a:endParaRPr lang="en-US"/>
        </a:p>
      </dgm:t>
    </dgm:pt>
    <dgm:pt modelId="{AB6EADF3-87FA-42AD-97DA-9E8B26F98B43}" type="sibTrans" cxnId="{228231EB-FB48-447D-A45E-4CCAED41D16C}">
      <dgm:prSet/>
      <dgm:spPr/>
      <dgm:t>
        <a:bodyPr/>
        <a:lstStyle/>
        <a:p>
          <a:endParaRPr lang="en-US"/>
        </a:p>
      </dgm:t>
    </dgm:pt>
    <dgm:pt modelId="{20CADE95-A15A-4474-B69C-59B2B68250B5}">
      <dgm:prSet custT="1"/>
      <dgm:spPr/>
      <dgm:t>
        <a:bodyPr/>
        <a:lstStyle/>
        <a:p>
          <a:r>
            <a:rPr lang="en-US" sz="2600" dirty="0"/>
            <a:t>Generate 2 terminal conditions (winning and losing) </a:t>
          </a:r>
        </a:p>
      </dgm:t>
    </dgm:pt>
    <dgm:pt modelId="{45FCB5D9-7E9B-4954-8D57-18AE8B8524A3}" type="parTrans" cxnId="{6FFD4911-C316-4F78-9B88-310418A2B3A3}">
      <dgm:prSet/>
      <dgm:spPr/>
      <dgm:t>
        <a:bodyPr/>
        <a:lstStyle/>
        <a:p>
          <a:endParaRPr lang="en-US"/>
        </a:p>
      </dgm:t>
    </dgm:pt>
    <dgm:pt modelId="{342E92F8-FDF1-488E-91FF-D9A15AAE58FA}" type="sibTrans" cxnId="{6FFD4911-C316-4F78-9B88-310418A2B3A3}">
      <dgm:prSet/>
      <dgm:spPr/>
      <dgm:t>
        <a:bodyPr/>
        <a:lstStyle/>
        <a:p>
          <a:endParaRPr lang="en-US"/>
        </a:p>
      </dgm:t>
    </dgm:pt>
    <dgm:pt modelId="{CB1C0B98-1AA4-46E7-8640-CDF8CFE31717}" type="pres">
      <dgm:prSet presAssocID="{4915F342-6DF6-4CE8-BC2B-59E46AC19E0F}" presName="Name0" presStyleCnt="0">
        <dgm:presLayoutVars>
          <dgm:dir/>
          <dgm:animLvl val="lvl"/>
          <dgm:resizeHandles val="exact"/>
        </dgm:presLayoutVars>
      </dgm:prSet>
      <dgm:spPr/>
    </dgm:pt>
    <dgm:pt modelId="{B893D5F9-F286-4C7E-8531-47D382EB034F}" type="pres">
      <dgm:prSet presAssocID="{8502ADE1-73D4-4B3C-ACF1-0694DF708583}" presName="boxAndChildren" presStyleCnt="0"/>
      <dgm:spPr/>
    </dgm:pt>
    <dgm:pt modelId="{61471CBD-255E-4D0A-8BAB-60BEE0C5DB67}" type="pres">
      <dgm:prSet presAssocID="{8502ADE1-73D4-4B3C-ACF1-0694DF708583}" presName="parentTextBox" presStyleLbl="alignNode1" presStyleIdx="0" presStyleCnt="3"/>
      <dgm:spPr/>
    </dgm:pt>
    <dgm:pt modelId="{2B04FB14-AEC0-45F7-9EBE-F5454E17731D}" type="pres">
      <dgm:prSet presAssocID="{8502ADE1-73D4-4B3C-ACF1-0694DF708583}" presName="descendantBox" presStyleLbl="bgAccFollowNode1" presStyleIdx="0" presStyleCnt="3"/>
      <dgm:spPr/>
    </dgm:pt>
    <dgm:pt modelId="{79AD524B-EF87-41B1-BC55-8A6AE56F51C3}" type="pres">
      <dgm:prSet presAssocID="{E036EE6C-6E00-4487-A9DE-FD9741C8A3FE}" presName="sp" presStyleCnt="0"/>
      <dgm:spPr/>
    </dgm:pt>
    <dgm:pt modelId="{AB229B79-A085-4A43-A24E-FD66868044BA}" type="pres">
      <dgm:prSet presAssocID="{8B61DE76-4FC1-4DD2-87DB-468D99E2CC9F}" presName="arrowAndChildren" presStyleCnt="0"/>
      <dgm:spPr/>
    </dgm:pt>
    <dgm:pt modelId="{87CC93AE-3ABE-4B7D-94D3-4DA3481A05B0}" type="pres">
      <dgm:prSet presAssocID="{8B61DE76-4FC1-4DD2-87DB-468D99E2CC9F}" presName="parentTextArrow" presStyleLbl="node1" presStyleIdx="0" presStyleCnt="0"/>
      <dgm:spPr/>
    </dgm:pt>
    <dgm:pt modelId="{55533230-62A7-4FD7-9137-30B01FCA4F21}" type="pres">
      <dgm:prSet presAssocID="{8B61DE76-4FC1-4DD2-87DB-468D99E2CC9F}" presName="arrow" presStyleLbl="alignNode1" presStyleIdx="1" presStyleCnt="3"/>
      <dgm:spPr/>
    </dgm:pt>
    <dgm:pt modelId="{C20C2592-8A37-48CE-BAAA-E920527461F5}" type="pres">
      <dgm:prSet presAssocID="{8B61DE76-4FC1-4DD2-87DB-468D99E2CC9F}" presName="descendantArrow" presStyleLbl="bgAccFollowNode1" presStyleIdx="1" presStyleCnt="3"/>
      <dgm:spPr/>
    </dgm:pt>
    <dgm:pt modelId="{E8087BFC-D8B4-4FB9-A2EC-CCAF83995D69}" type="pres">
      <dgm:prSet presAssocID="{DA64A07F-977A-49D8-91B5-C16E241E1908}" presName="sp" presStyleCnt="0"/>
      <dgm:spPr/>
    </dgm:pt>
    <dgm:pt modelId="{9E63DFDB-EAE4-45C6-A652-644421DB6F0A}" type="pres">
      <dgm:prSet presAssocID="{60D7F513-FF1B-451E-9982-EA6A774A9AA2}" presName="arrowAndChildren" presStyleCnt="0"/>
      <dgm:spPr/>
    </dgm:pt>
    <dgm:pt modelId="{091273A5-C320-4C53-8450-3650E87BF3F3}" type="pres">
      <dgm:prSet presAssocID="{60D7F513-FF1B-451E-9982-EA6A774A9AA2}" presName="parentTextArrow" presStyleLbl="node1" presStyleIdx="0" presStyleCnt="0"/>
      <dgm:spPr/>
    </dgm:pt>
    <dgm:pt modelId="{DA9B085D-C841-4C89-9BBE-0ABA6E791FA6}" type="pres">
      <dgm:prSet presAssocID="{60D7F513-FF1B-451E-9982-EA6A774A9AA2}" presName="arrow" presStyleLbl="alignNode1" presStyleIdx="2" presStyleCnt="3"/>
      <dgm:spPr/>
    </dgm:pt>
    <dgm:pt modelId="{D10ADDC6-081C-4598-A3B1-DC062E9ADCC9}" type="pres">
      <dgm:prSet presAssocID="{60D7F513-FF1B-451E-9982-EA6A774A9AA2}" presName="descendantArrow" presStyleLbl="bgAccFollowNode1" presStyleIdx="2" presStyleCnt="3"/>
      <dgm:spPr/>
    </dgm:pt>
  </dgm:ptLst>
  <dgm:cxnLst>
    <dgm:cxn modelId="{12888104-D8E2-4888-9E5B-D8EA978AB950}" type="presOf" srcId="{60D7F513-FF1B-451E-9982-EA6A774A9AA2}" destId="{091273A5-C320-4C53-8450-3650E87BF3F3}" srcOrd="0" destOrd="0" presId="urn:microsoft.com/office/officeart/2016/7/layout/VerticalDownArrowProcess"/>
    <dgm:cxn modelId="{6FFD4911-C316-4F78-9B88-310418A2B3A3}" srcId="{8502ADE1-73D4-4B3C-ACF1-0694DF708583}" destId="{20CADE95-A15A-4474-B69C-59B2B68250B5}" srcOrd="0" destOrd="0" parTransId="{45FCB5D9-7E9B-4954-8D57-18AE8B8524A3}" sibTransId="{342E92F8-FDF1-488E-91FF-D9A15AAE58FA}"/>
    <dgm:cxn modelId="{0184411D-9DE1-42E8-ABBF-8F0589F3826C}" type="presOf" srcId="{20CADE95-A15A-4474-B69C-59B2B68250B5}" destId="{2B04FB14-AEC0-45F7-9EBE-F5454E17731D}" srcOrd="0" destOrd="0" presId="urn:microsoft.com/office/officeart/2016/7/layout/VerticalDownArrowProcess"/>
    <dgm:cxn modelId="{6A69741F-085C-43D3-AB90-B08F438808A5}" type="presOf" srcId="{60D7F513-FF1B-451E-9982-EA6A774A9AA2}" destId="{DA9B085D-C841-4C89-9BBE-0ABA6E791FA6}" srcOrd="1" destOrd="0" presId="urn:microsoft.com/office/officeart/2016/7/layout/VerticalDownArrowProcess"/>
    <dgm:cxn modelId="{E95A192F-A406-4796-90C4-CE4D562CB732}" srcId="{8B61DE76-4FC1-4DD2-87DB-468D99E2CC9F}" destId="{D99FE736-D714-4E01-923E-61A88A4EA8F4}" srcOrd="0" destOrd="0" parTransId="{1E75F2D8-6C07-4D54-9670-C3DA5F854C8D}" sibTransId="{AB83A9CE-9E13-4859-9304-BF7AA16A166C}"/>
    <dgm:cxn modelId="{E762AD31-805A-41B6-8D90-98B14C88C990}" type="presOf" srcId="{4915F342-6DF6-4CE8-BC2B-59E46AC19E0F}" destId="{CB1C0B98-1AA4-46E7-8640-CDF8CFE31717}" srcOrd="0" destOrd="0" presId="urn:microsoft.com/office/officeart/2016/7/layout/VerticalDownArrowProcess"/>
    <dgm:cxn modelId="{4191F040-A1BA-4882-827F-682E5121C43B}" type="presOf" srcId="{270A6A47-C354-4053-90B3-E79CA103C6CA}" destId="{D10ADDC6-081C-4598-A3B1-DC062E9ADCC9}" srcOrd="0" destOrd="0" presId="urn:microsoft.com/office/officeart/2016/7/layout/VerticalDownArrowProcess"/>
    <dgm:cxn modelId="{E948005D-9CE8-4C60-AFD7-61148802794D}" type="presOf" srcId="{8502ADE1-73D4-4B3C-ACF1-0694DF708583}" destId="{61471CBD-255E-4D0A-8BAB-60BEE0C5DB67}" srcOrd="0" destOrd="0" presId="urn:microsoft.com/office/officeart/2016/7/layout/VerticalDownArrowProcess"/>
    <dgm:cxn modelId="{F5AB786F-EC6F-4508-80D9-66962F210A61}" srcId="{60D7F513-FF1B-451E-9982-EA6A774A9AA2}" destId="{270A6A47-C354-4053-90B3-E79CA103C6CA}" srcOrd="0" destOrd="0" parTransId="{E2622A86-70EC-4856-A342-E98B42CCED49}" sibTransId="{CE5D805A-88D1-4BDB-B125-ABC9CB215884}"/>
    <dgm:cxn modelId="{6A854351-F3AD-4124-A76E-E7B3E4A1CE71}" srcId="{4915F342-6DF6-4CE8-BC2B-59E46AC19E0F}" destId="{8B61DE76-4FC1-4DD2-87DB-468D99E2CC9F}" srcOrd="1" destOrd="0" parTransId="{CD582FE2-93FE-476E-A7AE-BCC430773476}" sibTransId="{E036EE6C-6E00-4487-A9DE-FD9741C8A3FE}"/>
    <dgm:cxn modelId="{E80539B6-455F-422B-9F36-F326DCADB522}" type="presOf" srcId="{8B61DE76-4FC1-4DD2-87DB-468D99E2CC9F}" destId="{55533230-62A7-4FD7-9137-30B01FCA4F21}" srcOrd="1" destOrd="0" presId="urn:microsoft.com/office/officeart/2016/7/layout/VerticalDownArrowProcess"/>
    <dgm:cxn modelId="{018031D5-5B3E-4109-B45C-CA7BC7425890}" type="presOf" srcId="{D99FE736-D714-4E01-923E-61A88A4EA8F4}" destId="{C20C2592-8A37-48CE-BAAA-E920527461F5}" srcOrd="0" destOrd="0" presId="urn:microsoft.com/office/officeart/2016/7/layout/VerticalDownArrowProcess"/>
    <dgm:cxn modelId="{228231EB-FB48-447D-A45E-4CCAED41D16C}" srcId="{4915F342-6DF6-4CE8-BC2B-59E46AC19E0F}" destId="{8502ADE1-73D4-4B3C-ACF1-0694DF708583}" srcOrd="2" destOrd="0" parTransId="{93A6BCA6-9DD0-4FBE-9EC8-A4B524A4B344}" sibTransId="{AB6EADF3-87FA-42AD-97DA-9E8B26F98B43}"/>
    <dgm:cxn modelId="{0B389CED-BCE9-4B7E-9996-ACD94043799F}" type="presOf" srcId="{8B61DE76-4FC1-4DD2-87DB-468D99E2CC9F}" destId="{87CC93AE-3ABE-4B7D-94D3-4DA3481A05B0}" srcOrd="0" destOrd="0" presId="urn:microsoft.com/office/officeart/2016/7/layout/VerticalDownArrowProcess"/>
    <dgm:cxn modelId="{553643FA-2148-4C82-BF8E-9B34101FC4C1}" srcId="{4915F342-6DF6-4CE8-BC2B-59E46AC19E0F}" destId="{60D7F513-FF1B-451E-9982-EA6A774A9AA2}" srcOrd="0" destOrd="0" parTransId="{F56F0209-AF59-4819-8653-955296FFE02C}" sibTransId="{DA64A07F-977A-49D8-91B5-C16E241E1908}"/>
    <dgm:cxn modelId="{65C8901A-19E1-4BB3-86B6-1C93EEBB12CE}" type="presParOf" srcId="{CB1C0B98-1AA4-46E7-8640-CDF8CFE31717}" destId="{B893D5F9-F286-4C7E-8531-47D382EB034F}" srcOrd="0" destOrd="0" presId="urn:microsoft.com/office/officeart/2016/7/layout/VerticalDownArrowProcess"/>
    <dgm:cxn modelId="{A8F4252A-0B8F-4C52-9B2D-B5A124B1EEB6}" type="presParOf" srcId="{B893D5F9-F286-4C7E-8531-47D382EB034F}" destId="{61471CBD-255E-4D0A-8BAB-60BEE0C5DB67}" srcOrd="0" destOrd="0" presId="urn:microsoft.com/office/officeart/2016/7/layout/VerticalDownArrowProcess"/>
    <dgm:cxn modelId="{A4AFAA6F-D66B-4536-BF1A-78A69E5DAA73}" type="presParOf" srcId="{B893D5F9-F286-4C7E-8531-47D382EB034F}" destId="{2B04FB14-AEC0-45F7-9EBE-F5454E17731D}" srcOrd="1" destOrd="0" presId="urn:microsoft.com/office/officeart/2016/7/layout/VerticalDownArrowProcess"/>
    <dgm:cxn modelId="{F750E4D1-A2DB-40C5-894D-58EF672B10D2}" type="presParOf" srcId="{CB1C0B98-1AA4-46E7-8640-CDF8CFE31717}" destId="{79AD524B-EF87-41B1-BC55-8A6AE56F51C3}" srcOrd="1" destOrd="0" presId="urn:microsoft.com/office/officeart/2016/7/layout/VerticalDownArrowProcess"/>
    <dgm:cxn modelId="{57366882-A234-4B47-9262-EFBCA9B782A8}" type="presParOf" srcId="{CB1C0B98-1AA4-46E7-8640-CDF8CFE31717}" destId="{AB229B79-A085-4A43-A24E-FD66868044BA}" srcOrd="2" destOrd="0" presId="urn:microsoft.com/office/officeart/2016/7/layout/VerticalDownArrowProcess"/>
    <dgm:cxn modelId="{5FB0F3EC-D0C6-4F08-8D0E-9B520FADC0F8}" type="presParOf" srcId="{AB229B79-A085-4A43-A24E-FD66868044BA}" destId="{87CC93AE-3ABE-4B7D-94D3-4DA3481A05B0}" srcOrd="0" destOrd="0" presId="urn:microsoft.com/office/officeart/2016/7/layout/VerticalDownArrowProcess"/>
    <dgm:cxn modelId="{C445A651-87AB-4EE2-AC4A-B0631BF907A3}" type="presParOf" srcId="{AB229B79-A085-4A43-A24E-FD66868044BA}" destId="{55533230-62A7-4FD7-9137-30B01FCA4F21}" srcOrd="1" destOrd="0" presId="urn:microsoft.com/office/officeart/2016/7/layout/VerticalDownArrowProcess"/>
    <dgm:cxn modelId="{A12F3891-A22D-4D85-9756-8EB3859B955C}" type="presParOf" srcId="{AB229B79-A085-4A43-A24E-FD66868044BA}" destId="{C20C2592-8A37-48CE-BAAA-E920527461F5}" srcOrd="2" destOrd="0" presId="urn:microsoft.com/office/officeart/2016/7/layout/VerticalDownArrowProcess"/>
    <dgm:cxn modelId="{157D9511-08F6-45FA-8994-FCE8BB05821B}" type="presParOf" srcId="{CB1C0B98-1AA4-46E7-8640-CDF8CFE31717}" destId="{E8087BFC-D8B4-4FB9-A2EC-CCAF83995D69}" srcOrd="3" destOrd="0" presId="urn:microsoft.com/office/officeart/2016/7/layout/VerticalDownArrowProcess"/>
    <dgm:cxn modelId="{D9CAE5CD-7995-4364-89A4-C9A6D80A9407}" type="presParOf" srcId="{CB1C0B98-1AA4-46E7-8640-CDF8CFE31717}" destId="{9E63DFDB-EAE4-45C6-A652-644421DB6F0A}" srcOrd="4" destOrd="0" presId="urn:microsoft.com/office/officeart/2016/7/layout/VerticalDownArrowProcess"/>
    <dgm:cxn modelId="{0D47155B-2AC0-49FE-8CBB-E63D558014D2}" type="presParOf" srcId="{9E63DFDB-EAE4-45C6-A652-644421DB6F0A}" destId="{091273A5-C320-4C53-8450-3650E87BF3F3}" srcOrd="0" destOrd="0" presId="urn:microsoft.com/office/officeart/2016/7/layout/VerticalDownArrowProcess"/>
    <dgm:cxn modelId="{5F672365-2B4F-4780-8ACB-0F110B99FEE9}" type="presParOf" srcId="{9E63DFDB-EAE4-45C6-A652-644421DB6F0A}" destId="{DA9B085D-C841-4C89-9BBE-0ABA6E791FA6}" srcOrd="1" destOrd="0" presId="urn:microsoft.com/office/officeart/2016/7/layout/VerticalDownArrowProcess"/>
    <dgm:cxn modelId="{EDABAB77-AB58-4AD1-980D-C012D4FCFC6F}" type="presParOf" srcId="{9E63DFDB-EAE4-45C6-A652-644421DB6F0A}" destId="{D10ADDC6-081C-4598-A3B1-DC062E9ADCC9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E67E5-7A1E-4A46-A4EB-EC10AD60DD0D}">
      <dsp:nvSpPr>
        <dsp:cNvPr id="0" name=""/>
        <dsp:cNvSpPr/>
      </dsp:nvSpPr>
      <dsp:spPr>
        <a:xfrm>
          <a:off x="1456762" y="1613997"/>
          <a:ext cx="1897103" cy="189710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6965E0-FA10-4DB3-B449-56FF08B27BF9}">
      <dsp:nvSpPr>
        <dsp:cNvPr id="0" name=""/>
        <dsp:cNvSpPr/>
      </dsp:nvSpPr>
      <dsp:spPr>
        <a:xfrm>
          <a:off x="1861062" y="2018298"/>
          <a:ext cx="1088502" cy="10885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5E506-ABFA-4530-9D89-040745B605F5}">
      <dsp:nvSpPr>
        <dsp:cNvPr id="0" name=""/>
        <dsp:cNvSpPr/>
      </dsp:nvSpPr>
      <dsp:spPr>
        <a:xfrm>
          <a:off x="850310" y="4102002"/>
          <a:ext cx="3110006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2000" kern="1200" baseline="0"/>
            <a:t>To design 2D arcade-type games </a:t>
          </a:r>
          <a:endParaRPr lang="en-US" sz="2000" kern="1200" dirty="0"/>
        </a:p>
      </dsp:txBody>
      <dsp:txXfrm>
        <a:off x="850310" y="4102002"/>
        <a:ext cx="3110006" cy="810000"/>
      </dsp:txXfrm>
    </dsp:sp>
    <dsp:sp modelId="{79DA9896-4E52-4C6D-BC96-FC134ADF29F0}">
      <dsp:nvSpPr>
        <dsp:cNvPr id="0" name=""/>
        <dsp:cNvSpPr/>
      </dsp:nvSpPr>
      <dsp:spPr>
        <a:xfrm>
          <a:off x="5111019" y="1613997"/>
          <a:ext cx="1897103" cy="189710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7BED0-A240-484C-A8BB-F41F19E0B419}">
      <dsp:nvSpPr>
        <dsp:cNvPr id="0" name=""/>
        <dsp:cNvSpPr/>
      </dsp:nvSpPr>
      <dsp:spPr>
        <a:xfrm>
          <a:off x="5515320" y="2028878"/>
          <a:ext cx="1088502" cy="10885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91" b="89985" l="7000" r="93000">
                        <a14:foregroundMark x1="71444" y1="23520" x2="75889" y2="19423"/>
                        <a14:foregroundMark x1="66333" y1="54021" x2="64000" y2="55235"/>
                        <a14:foregroundMark x1="74667" y1="65250" x2="82778" y2="67527"/>
                        <a14:foregroundMark x1="84889" y1="69347" x2="88778" y2="68437"/>
                        <a14:foregroundMark x1="93222" y1="67527" x2="93222" y2="67527"/>
                        <a14:foregroundMark x1="92667" y1="68285" x2="92667" y2="68285"/>
                        <a14:foregroundMark x1="18889" y1="52049" x2="18889" y2="52049"/>
                        <a14:foregroundMark x1="18889" y1="52049" x2="18889" y2="52049"/>
                        <a14:foregroundMark x1="12333" y1="53111" x2="12333" y2="53111"/>
                        <a14:foregroundMark x1="9889" y1="40819" x2="9889" y2="40819"/>
                        <a14:foregroundMark x1="8556" y1="53111" x2="8556" y2="53111"/>
                        <a14:foregroundMark x1="61000" y1="8194" x2="61000" y2="8194"/>
                        <a14:foregroundMark x1="7667" y1="39605" x2="7667" y2="39605"/>
                        <a14:foregroundMark x1="7000" y1="50986" x2="7000" y2="5098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18000" r="-1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324FD8-F773-42FD-84AC-05E37BF48FD6}">
      <dsp:nvSpPr>
        <dsp:cNvPr id="0" name=""/>
        <dsp:cNvSpPr/>
      </dsp:nvSpPr>
      <dsp:spPr>
        <a:xfrm>
          <a:off x="4504568" y="4102002"/>
          <a:ext cx="3110006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2000" kern="1200" baseline="0"/>
            <a:t>Objects (sprites) </a:t>
          </a:r>
          <a:endParaRPr lang="en-US" sz="2000" kern="1200" dirty="0"/>
        </a:p>
      </dsp:txBody>
      <dsp:txXfrm>
        <a:off x="4504568" y="4102002"/>
        <a:ext cx="3110006" cy="810000"/>
      </dsp:txXfrm>
    </dsp:sp>
    <dsp:sp modelId="{08E636A4-57D9-47BD-8C87-10A646D9FEAE}">
      <dsp:nvSpPr>
        <dsp:cNvPr id="0" name=""/>
        <dsp:cNvSpPr/>
      </dsp:nvSpPr>
      <dsp:spPr>
        <a:xfrm>
          <a:off x="8765276" y="1613997"/>
          <a:ext cx="1897103" cy="189710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95C9CA-3BAB-4128-992E-F19F8C106302}">
      <dsp:nvSpPr>
        <dsp:cNvPr id="0" name=""/>
        <dsp:cNvSpPr/>
      </dsp:nvSpPr>
      <dsp:spPr>
        <a:xfrm>
          <a:off x="9169577" y="2018298"/>
          <a:ext cx="1088502" cy="10885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AE354-B74A-45BB-9E74-ACE5806FACFB}">
      <dsp:nvSpPr>
        <dsp:cNvPr id="0" name=""/>
        <dsp:cNvSpPr/>
      </dsp:nvSpPr>
      <dsp:spPr>
        <a:xfrm>
          <a:off x="8158825" y="4102002"/>
          <a:ext cx="3110006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2000" kern="1200" baseline="0"/>
            <a:t>One object represents player (avatar) </a:t>
          </a:r>
          <a:endParaRPr lang="en-US" sz="2000" kern="1200" dirty="0"/>
        </a:p>
      </dsp:txBody>
      <dsp:txXfrm>
        <a:off x="8158825" y="4102002"/>
        <a:ext cx="3110006" cy="810000"/>
      </dsp:txXfrm>
    </dsp:sp>
    <dsp:sp modelId="{DB05CB67-5706-4488-9A1F-3CC7E2489F2A}">
      <dsp:nvSpPr>
        <dsp:cNvPr id="0" name=""/>
        <dsp:cNvSpPr/>
      </dsp:nvSpPr>
      <dsp:spPr>
        <a:xfrm>
          <a:off x="12419534" y="1613997"/>
          <a:ext cx="1897103" cy="189710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FFC246-BEDC-45F2-8ABB-E847522435D9}">
      <dsp:nvSpPr>
        <dsp:cNvPr id="0" name=""/>
        <dsp:cNvSpPr/>
      </dsp:nvSpPr>
      <dsp:spPr>
        <a:xfrm>
          <a:off x="12823834" y="2018298"/>
          <a:ext cx="1088502" cy="10885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CD0FA3-08B7-4D36-8E16-D7D81A4601C2}">
      <dsp:nvSpPr>
        <dsp:cNvPr id="0" name=""/>
        <dsp:cNvSpPr/>
      </dsp:nvSpPr>
      <dsp:spPr>
        <a:xfrm>
          <a:off x="11813082" y="4102002"/>
          <a:ext cx="3110006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2000" kern="1200" baseline="0"/>
            <a:t>Objects can interact with each other </a:t>
          </a:r>
          <a:br>
            <a:rPr kumimoji="1" lang="en-US" sz="2000" kern="1200" baseline="0"/>
          </a:br>
          <a:r>
            <a:rPr kumimoji="1" lang="en-US" sz="2000" kern="1200" baseline="0"/>
            <a:t>(e.g. ghost eats Pac-Man) </a:t>
          </a:r>
          <a:endParaRPr lang="en-US" sz="2000" kern="1200" dirty="0"/>
        </a:p>
      </dsp:txBody>
      <dsp:txXfrm>
        <a:off x="11813082" y="4102002"/>
        <a:ext cx="3110006" cy="81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24B54-F27E-4662-9047-BE0BC35FB786}">
      <dsp:nvSpPr>
        <dsp:cNvPr id="0" name=""/>
        <dsp:cNvSpPr/>
      </dsp:nvSpPr>
      <dsp:spPr>
        <a:xfrm>
          <a:off x="1456762" y="1658997"/>
          <a:ext cx="1897103" cy="1897103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E00D03-0690-48F9-87F2-D70051FBE774}">
      <dsp:nvSpPr>
        <dsp:cNvPr id="0" name=""/>
        <dsp:cNvSpPr/>
      </dsp:nvSpPr>
      <dsp:spPr>
        <a:xfrm>
          <a:off x="1861062" y="2063298"/>
          <a:ext cx="1088502" cy="10885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97702D-A9FD-4DB0-B82E-987C2EE3E59D}">
      <dsp:nvSpPr>
        <dsp:cNvPr id="0" name=""/>
        <dsp:cNvSpPr/>
      </dsp:nvSpPr>
      <dsp:spPr>
        <a:xfrm>
          <a:off x="850310" y="4147002"/>
          <a:ext cx="31100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CA" sz="2800" kern="1200" baseline="0"/>
            <a:t>Random </a:t>
          </a:r>
          <a:endParaRPr lang="en-US" sz="2800" kern="1200"/>
        </a:p>
      </dsp:txBody>
      <dsp:txXfrm>
        <a:off x="850310" y="4147002"/>
        <a:ext cx="3110006" cy="720000"/>
      </dsp:txXfrm>
    </dsp:sp>
    <dsp:sp modelId="{8AADCCC5-A14B-4FD2-86B0-5BB6FC13F9AD}">
      <dsp:nvSpPr>
        <dsp:cNvPr id="0" name=""/>
        <dsp:cNvSpPr/>
      </dsp:nvSpPr>
      <dsp:spPr>
        <a:xfrm>
          <a:off x="5111019" y="1658997"/>
          <a:ext cx="1897103" cy="1897103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47F2B5-22EC-4F79-91FF-58ABAC473F83}">
      <dsp:nvSpPr>
        <dsp:cNvPr id="0" name=""/>
        <dsp:cNvSpPr/>
      </dsp:nvSpPr>
      <dsp:spPr>
        <a:xfrm>
          <a:off x="5515320" y="2063298"/>
          <a:ext cx="1088502" cy="10885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2BF48-270E-425D-BE08-CAF3C533CA98}">
      <dsp:nvSpPr>
        <dsp:cNvPr id="0" name=""/>
        <dsp:cNvSpPr/>
      </dsp:nvSpPr>
      <dsp:spPr>
        <a:xfrm>
          <a:off x="4504568" y="4147002"/>
          <a:ext cx="31100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CA" sz="2800" kern="1200" baseline="0"/>
            <a:t>Constructive </a:t>
          </a:r>
          <a:endParaRPr lang="en-US" sz="2800" kern="1200"/>
        </a:p>
      </dsp:txBody>
      <dsp:txXfrm>
        <a:off x="4504568" y="4147002"/>
        <a:ext cx="3110006" cy="720000"/>
      </dsp:txXfrm>
    </dsp:sp>
    <dsp:sp modelId="{3C33C94D-A7D9-4E10-9AA4-E17878BFD15F}">
      <dsp:nvSpPr>
        <dsp:cNvPr id="0" name=""/>
        <dsp:cNvSpPr/>
      </dsp:nvSpPr>
      <dsp:spPr>
        <a:xfrm>
          <a:off x="8765276" y="1658997"/>
          <a:ext cx="1897103" cy="1897103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7CF3FF-2365-47D1-807A-92120B418DF8}">
      <dsp:nvSpPr>
        <dsp:cNvPr id="0" name=""/>
        <dsp:cNvSpPr/>
      </dsp:nvSpPr>
      <dsp:spPr>
        <a:xfrm>
          <a:off x="9169577" y="2063298"/>
          <a:ext cx="1088502" cy="10885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992F61-4B18-4752-AB10-C65D03D98A76}">
      <dsp:nvSpPr>
        <dsp:cNvPr id="0" name=""/>
        <dsp:cNvSpPr/>
      </dsp:nvSpPr>
      <dsp:spPr>
        <a:xfrm>
          <a:off x="8158825" y="4147002"/>
          <a:ext cx="31100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CA" sz="2800" kern="1200" baseline="0"/>
            <a:t>Search-based </a:t>
          </a:r>
          <a:endParaRPr lang="en-US" sz="2800" kern="1200"/>
        </a:p>
      </dsp:txBody>
      <dsp:txXfrm>
        <a:off x="8158825" y="4147002"/>
        <a:ext cx="3110006" cy="720000"/>
      </dsp:txXfrm>
    </dsp:sp>
    <dsp:sp modelId="{0CA07561-5F8C-4F07-B594-C5C0DB040963}">
      <dsp:nvSpPr>
        <dsp:cNvPr id="0" name=""/>
        <dsp:cNvSpPr/>
      </dsp:nvSpPr>
      <dsp:spPr>
        <a:xfrm>
          <a:off x="12419534" y="1658997"/>
          <a:ext cx="1897103" cy="1897103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19987-4723-4D4C-8F7A-913373C1C5A6}">
      <dsp:nvSpPr>
        <dsp:cNvPr id="0" name=""/>
        <dsp:cNvSpPr/>
      </dsp:nvSpPr>
      <dsp:spPr>
        <a:xfrm>
          <a:off x="12823834" y="2063298"/>
          <a:ext cx="1088502" cy="10885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55293F-C643-4011-A7E6-3E78D4816BB3}">
      <dsp:nvSpPr>
        <dsp:cNvPr id="0" name=""/>
        <dsp:cNvSpPr/>
      </dsp:nvSpPr>
      <dsp:spPr>
        <a:xfrm>
          <a:off x="11813082" y="4147002"/>
          <a:ext cx="31100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CA" sz="2800" kern="1200" baseline="0"/>
            <a:t>Constraint-based</a:t>
          </a:r>
          <a:endParaRPr lang="en-US" sz="2800" kern="1200"/>
        </a:p>
      </dsp:txBody>
      <dsp:txXfrm>
        <a:off x="11813082" y="4147002"/>
        <a:ext cx="3110006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40B57D-FC98-4386-AC4A-C437F199E648}">
      <dsp:nvSpPr>
        <dsp:cNvPr id="0" name=""/>
        <dsp:cNvSpPr/>
      </dsp:nvSpPr>
      <dsp:spPr>
        <a:xfrm>
          <a:off x="0" y="5354217"/>
          <a:ext cx="3943350" cy="11713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451" tIns="256032" rIns="280451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Check</a:t>
          </a:r>
        </a:p>
      </dsp:txBody>
      <dsp:txXfrm>
        <a:off x="0" y="5354217"/>
        <a:ext cx="3943350" cy="1171371"/>
      </dsp:txXfrm>
    </dsp:sp>
    <dsp:sp modelId="{18D93036-5AF1-41CE-8CAB-2642CD379EB7}">
      <dsp:nvSpPr>
        <dsp:cNvPr id="0" name=""/>
        <dsp:cNvSpPr/>
      </dsp:nvSpPr>
      <dsp:spPr>
        <a:xfrm>
          <a:off x="3943350" y="5354217"/>
          <a:ext cx="11830050" cy="11713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69" tIns="304800" rIns="239969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Make sure each sprite appears at least once &amp; only one avatar </a:t>
          </a:r>
        </a:p>
      </dsp:txBody>
      <dsp:txXfrm>
        <a:off x="3943350" y="5354217"/>
        <a:ext cx="11830050" cy="1171371"/>
      </dsp:txXfrm>
    </dsp:sp>
    <dsp:sp modelId="{FE57F675-C067-435E-A829-B66CE720F220}">
      <dsp:nvSpPr>
        <dsp:cNvPr id="0" name=""/>
        <dsp:cNvSpPr/>
      </dsp:nvSpPr>
      <dsp:spPr>
        <a:xfrm rot="10800000">
          <a:off x="0" y="3570218"/>
          <a:ext cx="3943350" cy="180157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451" tIns="256032" rIns="280451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Iterate</a:t>
          </a:r>
        </a:p>
      </dsp:txBody>
      <dsp:txXfrm rot="-10800000">
        <a:off x="0" y="3570218"/>
        <a:ext cx="3943350" cy="1171020"/>
      </dsp:txXfrm>
    </dsp:sp>
    <dsp:sp modelId="{09CB89F2-7BCA-4DD9-A700-235DCE1C0702}">
      <dsp:nvSpPr>
        <dsp:cNvPr id="0" name=""/>
        <dsp:cNvSpPr/>
      </dsp:nvSpPr>
      <dsp:spPr>
        <a:xfrm>
          <a:off x="3943350" y="3570218"/>
          <a:ext cx="11830050" cy="117102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69" tIns="304800" rIns="239969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Iterate each tile and add random sprite with p = 0.1 </a:t>
          </a:r>
        </a:p>
      </dsp:txBody>
      <dsp:txXfrm>
        <a:off x="3943350" y="3570218"/>
        <a:ext cx="11830050" cy="1171020"/>
      </dsp:txXfrm>
    </dsp:sp>
    <dsp:sp modelId="{0C3A5801-683F-4F7B-AD84-76D6AB3D39BA}">
      <dsp:nvSpPr>
        <dsp:cNvPr id="0" name=""/>
        <dsp:cNvSpPr/>
      </dsp:nvSpPr>
      <dsp:spPr>
        <a:xfrm rot="10800000">
          <a:off x="0" y="1786218"/>
          <a:ext cx="3943350" cy="180157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451" tIns="256032" rIns="280451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Border</a:t>
          </a:r>
        </a:p>
      </dsp:txBody>
      <dsp:txXfrm rot="-10800000">
        <a:off x="0" y="1786218"/>
        <a:ext cx="3943350" cy="1171020"/>
      </dsp:txXfrm>
    </dsp:sp>
    <dsp:sp modelId="{C57ED824-D671-4ACC-81D2-EFF33F4048EF}">
      <dsp:nvSpPr>
        <dsp:cNvPr id="0" name=""/>
        <dsp:cNvSpPr/>
      </dsp:nvSpPr>
      <dsp:spPr>
        <a:xfrm>
          <a:off x="3943350" y="1786218"/>
          <a:ext cx="11830050" cy="117102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69" tIns="304800" rIns="239969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Add a solid border around level </a:t>
          </a:r>
        </a:p>
      </dsp:txBody>
      <dsp:txXfrm>
        <a:off x="3943350" y="1786218"/>
        <a:ext cx="11830050" cy="1171020"/>
      </dsp:txXfrm>
    </dsp:sp>
    <dsp:sp modelId="{DB382472-1E82-4A6F-B660-D217BDD222AA}">
      <dsp:nvSpPr>
        <dsp:cNvPr id="0" name=""/>
        <dsp:cNvSpPr/>
      </dsp:nvSpPr>
      <dsp:spPr>
        <a:xfrm rot="10800000">
          <a:off x="0" y="2219"/>
          <a:ext cx="3943350" cy="180157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451" tIns="256032" rIns="280451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Create</a:t>
          </a:r>
        </a:p>
      </dsp:txBody>
      <dsp:txXfrm rot="-10800000">
        <a:off x="0" y="2219"/>
        <a:ext cx="3943350" cy="1171020"/>
      </dsp:txXfrm>
    </dsp:sp>
    <dsp:sp modelId="{965A5872-D7E0-4EFF-A0CD-6C55B4AD1D84}">
      <dsp:nvSpPr>
        <dsp:cNvPr id="0" name=""/>
        <dsp:cNvSpPr/>
      </dsp:nvSpPr>
      <dsp:spPr>
        <a:xfrm>
          <a:off x="3943350" y="2219"/>
          <a:ext cx="11830050" cy="117102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69" tIns="304800" rIns="239969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Create a random sized level ~ # sprite types </a:t>
          </a:r>
        </a:p>
      </dsp:txBody>
      <dsp:txXfrm>
        <a:off x="3943350" y="2219"/>
        <a:ext cx="11830050" cy="11710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C4DB3F-79F7-460C-8E7C-F01F722F2E56}">
      <dsp:nvSpPr>
        <dsp:cNvPr id="0" name=""/>
        <dsp:cNvSpPr/>
      </dsp:nvSpPr>
      <dsp:spPr>
        <a:xfrm>
          <a:off x="0" y="5767712"/>
          <a:ext cx="3943350" cy="7570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451" tIns="192024" rIns="280451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Post-processing</a:t>
          </a:r>
        </a:p>
      </dsp:txBody>
      <dsp:txXfrm>
        <a:off x="0" y="5767712"/>
        <a:ext cx="3943350" cy="757009"/>
      </dsp:txXfrm>
    </dsp:sp>
    <dsp:sp modelId="{120B96EB-8DB6-4032-AF6A-842C550A679A}">
      <dsp:nvSpPr>
        <dsp:cNvPr id="0" name=""/>
        <dsp:cNvSpPr/>
      </dsp:nvSpPr>
      <dsp:spPr>
        <a:xfrm>
          <a:off x="3943350" y="5767712"/>
          <a:ext cx="11830050" cy="75700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69" tIns="241300" rIns="239969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Fix goal sprites (&gt; # sprites required for termination condition) </a:t>
          </a:r>
        </a:p>
      </dsp:txBody>
      <dsp:txXfrm>
        <a:off x="3943350" y="5767712"/>
        <a:ext cx="11830050" cy="757009"/>
      </dsp:txXfrm>
    </dsp:sp>
    <dsp:sp modelId="{BB801760-2DCB-440E-90DB-B746A6315F50}">
      <dsp:nvSpPr>
        <dsp:cNvPr id="0" name=""/>
        <dsp:cNvSpPr/>
      </dsp:nvSpPr>
      <dsp:spPr>
        <a:xfrm rot="10800000">
          <a:off x="0" y="4614787"/>
          <a:ext cx="3943350" cy="116427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451" tIns="192024" rIns="280451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Collectibles</a:t>
          </a:r>
        </a:p>
      </dsp:txBody>
      <dsp:txXfrm rot="-10800000">
        <a:off x="0" y="4614787"/>
        <a:ext cx="3943350" cy="756781"/>
      </dsp:txXfrm>
    </dsp:sp>
    <dsp:sp modelId="{174B7752-C78D-4749-A6F7-B4EAA95C6854}">
      <dsp:nvSpPr>
        <dsp:cNvPr id="0" name=""/>
        <dsp:cNvSpPr/>
      </dsp:nvSpPr>
      <dsp:spPr>
        <a:xfrm>
          <a:off x="3943350" y="4614787"/>
          <a:ext cx="11830050" cy="75678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69" tIns="241300" rIns="239969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Add collectible and other sprites</a:t>
          </a:r>
        </a:p>
      </dsp:txBody>
      <dsp:txXfrm>
        <a:off x="3943350" y="4614787"/>
        <a:ext cx="11830050" cy="756781"/>
      </dsp:txXfrm>
    </dsp:sp>
    <dsp:sp modelId="{D98BC4F7-B610-4E53-9F61-C98D65FDAF81}">
      <dsp:nvSpPr>
        <dsp:cNvPr id="0" name=""/>
        <dsp:cNvSpPr/>
      </dsp:nvSpPr>
      <dsp:spPr>
        <a:xfrm rot="10800000">
          <a:off x="0" y="3461862"/>
          <a:ext cx="3943350" cy="116427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451" tIns="192024" rIns="280451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Harmful</a:t>
          </a:r>
        </a:p>
      </dsp:txBody>
      <dsp:txXfrm rot="-10800000">
        <a:off x="0" y="3461862"/>
        <a:ext cx="3943350" cy="756781"/>
      </dsp:txXfrm>
    </dsp:sp>
    <dsp:sp modelId="{FE2DA015-5C7F-447A-BC69-3A3657805877}">
      <dsp:nvSpPr>
        <dsp:cNvPr id="0" name=""/>
        <dsp:cNvSpPr/>
      </dsp:nvSpPr>
      <dsp:spPr>
        <a:xfrm>
          <a:off x="3943350" y="3461862"/>
          <a:ext cx="11830050" cy="75678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69" tIns="241300" rIns="239969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Add harmful sprites</a:t>
          </a:r>
        </a:p>
      </dsp:txBody>
      <dsp:txXfrm>
        <a:off x="3943350" y="3461862"/>
        <a:ext cx="11830050" cy="756781"/>
      </dsp:txXfrm>
    </dsp:sp>
    <dsp:sp modelId="{01DBAE3E-B454-49A0-B8C3-3A77EEFF567C}">
      <dsp:nvSpPr>
        <dsp:cNvPr id="0" name=""/>
        <dsp:cNvSpPr/>
      </dsp:nvSpPr>
      <dsp:spPr>
        <a:xfrm rot="10800000">
          <a:off x="0" y="2308937"/>
          <a:ext cx="3943350" cy="116427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451" tIns="192024" rIns="280451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Avatar</a:t>
          </a:r>
        </a:p>
      </dsp:txBody>
      <dsp:txXfrm rot="-10800000">
        <a:off x="0" y="2308937"/>
        <a:ext cx="3943350" cy="756781"/>
      </dsp:txXfrm>
    </dsp:sp>
    <dsp:sp modelId="{2D7ECBA8-BA82-4D4A-B78D-DC1F4D00F860}">
      <dsp:nvSpPr>
        <dsp:cNvPr id="0" name=""/>
        <dsp:cNvSpPr/>
      </dsp:nvSpPr>
      <dsp:spPr>
        <a:xfrm>
          <a:off x="3943350" y="2308937"/>
          <a:ext cx="11830050" cy="75678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69" tIns="241300" rIns="239969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Add single avatar random position</a:t>
          </a:r>
        </a:p>
      </dsp:txBody>
      <dsp:txXfrm>
        <a:off x="3943350" y="2308937"/>
        <a:ext cx="11830050" cy="756781"/>
      </dsp:txXfrm>
    </dsp:sp>
    <dsp:sp modelId="{BBEB3A7E-E780-4787-A98C-FCFAB5A7A513}">
      <dsp:nvSpPr>
        <dsp:cNvPr id="0" name=""/>
        <dsp:cNvSpPr/>
      </dsp:nvSpPr>
      <dsp:spPr>
        <a:xfrm rot="10800000">
          <a:off x="0" y="1156012"/>
          <a:ext cx="3943350" cy="116427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451" tIns="192024" rIns="280451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Layout</a:t>
          </a:r>
        </a:p>
      </dsp:txBody>
      <dsp:txXfrm rot="-10800000">
        <a:off x="0" y="1156012"/>
        <a:ext cx="3943350" cy="756781"/>
      </dsp:txXfrm>
    </dsp:sp>
    <dsp:sp modelId="{8633EC1E-AC8C-45A8-9791-F32228DE416F}">
      <dsp:nvSpPr>
        <dsp:cNvPr id="0" name=""/>
        <dsp:cNvSpPr/>
      </dsp:nvSpPr>
      <dsp:spPr>
        <a:xfrm>
          <a:off x="3943350" y="1156012"/>
          <a:ext cx="11830050" cy="75678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69" tIns="241300" rIns="239969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Build level layout </a:t>
          </a:r>
        </a:p>
      </dsp:txBody>
      <dsp:txXfrm>
        <a:off x="3943350" y="1156012"/>
        <a:ext cx="11830050" cy="756781"/>
      </dsp:txXfrm>
    </dsp:sp>
    <dsp:sp modelId="{452F78B6-5E0B-4CAB-8575-75DC08800A44}">
      <dsp:nvSpPr>
        <dsp:cNvPr id="0" name=""/>
        <dsp:cNvSpPr/>
      </dsp:nvSpPr>
      <dsp:spPr>
        <a:xfrm rot="10800000">
          <a:off x="0" y="3087"/>
          <a:ext cx="3943350" cy="116427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451" tIns="192024" rIns="280451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Pre-processing</a:t>
          </a:r>
        </a:p>
      </dsp:txBody>
      <dsp:txXfrm rot="-10800000">
        <a:off x="0" y="3087"/>
        <a:ext cx="3943350" cy="756781"/>
      </dsp:txXfrm>
    </dsp:sp>
    <dsp:sp modelId="{51074D5D-663E-47E5-A22C-CEE3F1C2ABE1}">
      <dsp:nvSpPr>
        <dsp:cNvPr id="0" name=""/>
        <dsp:cNvSpPr/>
      </dsp:nvSpPr>
      <dsp:spPr>
        <a:xfrm>
          <a:off x="3943350" y="3087"/>
          <a:ext cx="11830050" cy="75678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69" tIns="241300" rIns="239969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Calculate cover percentage (% of tiles that will be covered with sprites) </a:t>
          </a:r>
        </a:p>
      </dsp:txBody>
      <dsp:txXfrm>
        <a:off x="3943350" y="3087"/>
        <a:ext cx="11830050" cy="7567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40B57D-FC98-4386-AC4A-C437F199E648}">
      <dsp:nvSpPr>
        <dsp:cNvPr id="0" name=""/>
        <dsp:cNvSpPr/>
      </dsp:nvSpPr>
      <dsp:spPr>
        <a:xfrm>
          <a:off x="0" y="5354217"/>
          <a:ext cx="3943350" cy="11713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451" tIns="256032" rIns="280451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Fill</a:t>
          </a:r>
        </a:p>
      </dsp:txBody>
      <dsp:txXfrm>
        <a:off x="0" y="5354217"/>
        <a:ext cx="3943350" cy="1171371"/>
      </dsp:txXfrm>
    </dsp:sp>
    <dsp:sp modelId="{18D93036-5AF1-41CE-8CAB-2642CD379EB7}">
      <dsp:nvSpPr>
        <dsp:cNvPr id="0" name=""/>
        <dsp:cNvSpPr/>
      </dsp:nvSpPr>
      <dsp:spPr>
        <a:xfrm>
          <a:off x="3943350" y="5354217"/>
          <a:ext cx="11830050" cy="11713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69" tIns="304800" rIns="239969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Fill 10% of level with random sprites </a:t>
          </a:r>
        </a:p>
      </dsp:txBody>
      <dsp:txXfrm>
        <a:off x="3943350" y="5354217"/>
        <a:ext cx="11830050" cy="1171371"/>
      </dsp:txXfrm>
    </dsp:sp>
    <dsp:sp modelId="{FE57F675-C067-435E-A829-B66CE720F220}">
      <dsp:nvSpPr>
        <dsp:cNvPr id="0" name=""/>
        <dsp:cNvSpPr/>
      </dsp:nvSpPr>
      <dsp:spPr>
        <a:xfrm rot="10800000">
          <a:off x="0" y="3570218"/>
          <a:ext cx="3943350" cy="180157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451" tIns="256032" rIns="280451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Avatar</a:t>
          </a:r>
        </a:p>
      </dsp:txBody>
      <dsp:txXfrm rot="-10800000">
        <a:off x="0" y="3570218"/>
        <a:ext cx="3943350" cy="1171020"/>
      </dsp:txXfrm>
    </dsp:sp>
    <dsp:sp modelId="{09CB89F2-7BCA-4DD9-A700-235DCE1C0702}">
      <dsp:nvSpPr>
        <dsp:cNvPr id="0" name=""/>
        <dsp:cNvSpPr/>
      </dsp:nvSpPr>
      <dsp:spPr>
        <a:xfrm>
          <a:off x="3943350" y="3570218"/>
          <a:ext cx="11830050" cy="117102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69" tIns="304800" rIns="239969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Add avatar </a:t>
          </a:r>
        </a:p>
      </dsp:txBody>
      <dsp:txXfrm>
        <a:off x="3943350" y="3570218"/>
        <a:ext cx="11830050" cy="1171020"/>
      </dsp:txXfrm>
    </dsp:sp>
    <dsp:sp modelId="{0C3A5801-683F-4F7B-AD84-76D6AB3D39BA}">
      <dsp:nvSpPr>
        <dsp:cNvPr id="0" name=""/>
        <dsp:cNvSpPr/>
      </dsp:nvSpPr>
      <dsp:spPr>
        <a:xfrm rot="10800000">
          <a:off x="0" y="1786218"/>
          <a:ext cx="3943350" cy="180157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451" tIns="256032" rIns="280451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Layout</a:t>
          </a:r>
        </a:p>
      </dsp:txBody>
      <dsp:txXfrm rot="-10800000">
        <a:off x="0" y="1786218"/>
        <a:ext cx="3943350" cy="1171020"/>
      </dsp:txXfrm>
    </dsp:sp>
    <dsp:sp modelId="{C57ED824-D671-4ACC-81D2-EFF33F4048EF}">
      <dsp:nvSpPr>
        <dsp:cNvPr id="0" name=""/>
        <dsp:cNvSpPr/>
      </dsp:nvSpPr>
      <dsp:spPr>
        <a:xfrm>
          <a:off x="3943350" y="1786218"/>
          <a:ext cx="11830050" cy="117102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69" tIns="304800" rIns="239969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Build level layout like standard constructive generator</a:t>
          </a:r>
        </a:p>
      </dsp:txBody>
      <dsp:txXfrm>
        <a:off x="3943350" y="1786218"/>
        <a:ext cx="11830050" cy="1171020"/>
      </dsp:txXfrm>
    </dsp:sp>
    <dsp:sp modelId="{DB382472-1E82-4A6F-B660-D217BDD222AA}">
      <dsp:nvSpPr>
        <dsp:cNvPr id="0" name=""/>
        <dsp:cNvSpPr/>
      </dsp:nvSpPr>
      <dsp:spPr>
        <a:xfrm rot="10800000">
          <a:off x="0" y="2219"/>
          <a:ext cx="3943350" cy="180157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451" tIns="256032" rIns="280451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Map</a:t>
          </a:r>
        </a:p>
      </dsp:txBody>
      <dsp:txXfrm rot="-10800000">
        <a:off x="0" y="2219"/>
        <a:ext cx="3943350" cy="1171020"/>
      </dsp:txXfrm>
    </dsp:sp>
    <dsp:sp modelId="{965A5872-D7E0-4EFF-A0CD-6C55B4AD1D84}">
      <dsp:nvSpPr>
        <dsp:cNvPr id="0" name=""/>
        <dsp:cNvSpPr/>
      </dsp:nvSpPr>
      <dsp:spPr>
        <a:xfrm>
          <a:off x="3943350" y="2219"/>
          <a:ext cx="11830050" cy="117102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69" tIns="304800" rIns="239969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Calculate map size </a:t>
          </a:r>
        </a:p>
      </dsp:txBody>
      <dsp:txXfrm>
        <a:off x="3943350" y="2219"/>
        <a:ext cx="11830050" cy="11710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367DA-9A74-4FA1-AACA-448ACF263A77}">
      <dsp:nvSpPr>
        <dsp:cNvPr id="0" name=""/>
        <dsp:cNvSpPr/>
      </dsp:nvSpPr>
      <dsp:spPr>
        <a:xfrm>
          <a:off x="2558699" y="1462999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EE980F-DC04-4F2D-838F-E824F8DF1D98}">
      <dsp:nvSpPr>
        <dsp:cNvPr id="0" name=""/>
        <dsp:cNvSpPr/>
      </dsp:nvSpPr>
      <dsp:spPr>
        <a:xfrm>
          <a:off x="3026699" y="1931000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C1777-EBB3-4057-8208-44D24367BB7D}">
      <dsp:nvSpPr>
        <dsp:cNvPr id="0" name=""/>
        <dsp:cNvSpPr/>
      </dsp:nvSpPr>
      <dsp:spPr>
        <a:xfrm>
          <a:off x="1856699" y="4343000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4000" kern="1200"/>
            <a:t>Random</a:t>
          </a:r>
          <a:endParaRPr lang="en-US" sz="4000" kern="1200"/>
        </a:p>
      </dsp:txBody>
      <dsp:txXfrm>
        <a:off x="1856699" y="4343000"/>
        <a:ext cx="3600000" cy="720000"/>
      </dsp:txXfrm>
    </dsp:sp>
    <dsp:sp modelId="{F7B55ABB-8839-4062-91F2-0ACC21671D60}">
      <dsp:nvSpPr>
        <dsp:cNvPr id="0" name=""/>
        <dsp:cNvSpPr/>
      </dsp:nvSpPr>
      <dsp:spPr>
        <a:xfrm>
          <a:off x="6788700" y="1462999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FCABA2-EE5B-4F98-AFA0-0885AC6CCD46}">
      <dsp:nvSpPr>
        <dsp:cNvPr id="0" name=""/>
        <dsp:cNvSpPr/>
      </dsp:nvSpPr>
      <dsp:spPr>
        <a:xfrm>
          <a:off x="7256700" y="193099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C7DA72-7355-43A8-A487-3F4F02136B6E}">
      <dsp:nvSpPr>
        <dsp:cNvPr id="0" name=""/>
        <dsp:cNvSpPr/>
      </dsp:nvSpPr>
      <dsp:spPr>
        <a:xfrm>
          <a:off x="6086699" y="4343000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4000" kern="1200"/>
            <a:t>Constructive </a:t>
          </a:r>
          <a:endParaRPr lang="en-US" sz="4000" kern="1200"/>
        </a:p>
      </dsp:txBody>
      <dsp:txXfrm>
        <a:off x="6086699" y="4343000"/>
        <a:ext cx="3600000" cy="720000"/>
      </dsp:txXfrm>
    </dsp:sp>
    <dsp:sp modelId="{12D51512-5DE1-4BC0-820F-87DF5F766A03}">
      <dsp:nvSpPr>
        <dsp:cNvPr id="0" name=""/>
        <dsp:cNvSpPr/>
      </dsp:nvSpPr>
      <dsp:spPr>
        <a:xfrm>
          <a:off x="11018700" y="1462999"/>
          <a:ext cx="2196000" cy="2196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81E3B6-969A-4C72-840C-46AFAC5DED21}">
      <dsp:nvSpPr>
        <dsp:cNvPr id="0" name=""/>
        <dsp:cNvSpPr/>
      </dsp:nvSpPr>
      <dsp:spPr>
        <a:xfrm>
          <a:off x="11486700" y="1930999"/>
          <a:ext cx="1260000" cy="126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2AF676-BE5D-4387-9583-E98A27C79659}">
      <dsp:nvSpPr>
        <dsp:cNvPr id="0" name=""/>
        <dsp:cNvSpPr/>
      </dsp:nvSpPr>
      <dsp:spPr>
        <a:xfrm>
          <a:off x="10316700" y="4343000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4000" kern="1200"/>
            <a:t>Genetic</a:t>
          </a:r>
          <a:endParaRPr lang="en-US" sz="4000" kern="1200"/>
        </a:p>
      </dsp:txBody>
      <dsp:txXfrm>
        <a:off x="10316700" y="4343000"/>
        <a:ext cx="360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471CBD-255E-4D0A-8BAB-60BEE0C5DB67}">
      <dsp:nvSpPr>
        <dsp:cNvPr id="0" name=""/>
        <dsp:cNvSpPr/>
      </dsp:nvSpPr>
      <dsp:spPr>
        <a:xfrm>
          <a:off x="0" y="4913827"/>
          <a:ext cx="3943350" cy="16128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451" tIns="256032" rIns="280451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Generate</a:t>
          </a:r>
        </a:p>
      </dsp:txBody>
      <dsp:txXfrm>
        <a:off x="0" y="4913827"/>
        <a:ext cx="3943350" cy="1612827"/>
      </dsp:txXfrm>
    </dsp:sp>
    <dsp:sp modelId="{2B04FB14-AEC0-45F7-9EBE-F5454E17731D}">
      <dsp:nvSpPr>
        <dsp:cNvPr id="0" name=""/>
        <dsp:cNvSpPr/>
      </dsp:nvSpPr>
      <dsp:spPr>
        <a:xfrm>
          <a:off x="3943350" y="4913827"/>
          <a:ext cx="11830050" cy="161282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69" tIns="330200" rIns="239969" bIns="33020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Generate 2 terminal conditions (winning and losing) </a:t>
          </a:r>
        </a:p>
      </dsp:txBody>
      <dsp:txXfrm>
        <a:off x="3943350" y="4913827"/>
        <a:ext cx="11830050" cy="1612827"/>
      </dsp:txXfrm>
    </dsp:sp>
    <dsp:sp modelId="{55533230-62A7-4FD7-9137-30B01FCA4F21}">
      <dsp:nvSpPr>
        <dsp:cNvPr id="0" name=""/>
        <dsp:cNvSpPr/>
      </dsp:nvSpPr>
      <dsp:spPr>
        <a:xfrm rot="10800000">
          <a:off x="0" y="2457490"/>
          <a:ext cx="3943350" cy="248052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451" tIns="256032" rIns="280451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Generate</a:t>
          </a:r>
        </a:p>
      </dsp:txBody>
      <dsp:txXfrm rot="-10800000">
        <a:off x="0" y="2457490"/>
        <a:ext cx="3943350" cy="1612343"/>
      </dsp:txXfrm>
    </dsp:sp>
    <dsp:sp modelId="{C20C2592-8A37-48CE-BAAA-E920527461F5}">
      <dsp:nvSpPr>
        <dsp:cNvPr id="0" name=""/>
        <dsp:cNvSpPr/>
      </dsp:nvSpPr>
      <dsp:spPr>
        <a:xfrm>
          <a:off x="3943350" y="2457490"/>
          <a:ext cx="11830050" cy="161234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69" tIns="330200" rIns="239969" bIns="33020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Generate # of interactions by: </a:t>
          </a:r>
          <a:br>
            <a:rPr lang="en-US" sz="2600" kern="1200" dirty="0"/>
          </a:br>
          <a:br>
            <a:rPr lang="en-US" sz="800" kern="1200" dirty="0"/>
          </a:br>
          <a:r>
            <a:rPr lang="en-US" sz="2600" kern="1200" dirty="0"/>
            <a:t>- Choose 2 random sprites </a:t>
          </a:r>
          <a:br>
            <a:rPr lang="en-US" sz="2600" kern="1200" dirty="0"/>
          </a:br>
          <a:br>
            <a:rPr lang="en-US" sz="200" kern="1200" dirty="0"/>
          </a:br>
          <a:r>
            <a:rPr lang="en-US" sz="2600" kern="1200" dirty="0"/>
            <a:t>- Choose random scoreChange value </a:t>
          </a:r>
          <a:br>
            <a:rPr lang="en-US" sz="2600" kern="1200" dirty="0"/>
          </a:br>
          <a:br>
            <a:rPr lang="en-US" sz="200" kern="1200" dirty="0"/>
          </a:br>
          <a:r>
            <a:rPr lang="en-US" sz="2600" kern="1200" dirty="0"/>
            <a:t>- Choose random interaction </a:t>
          </a:r>
        </a:p>
      </dsp:txBody>
      <dsp:txXfrm>
        <a:off x="3943350" y="2457490"/>
        <a:ext cx="11830050" cy="1612343"/>
      </dsp:txXfrm>
    </dsp:sp>
    <dsp:sp modelId="{DA9B085D-C841-4C89-9BBE-0ABA6E791FA6}">
      <dsp:nvSpPr>
        <dsp:cNvPr id="0" name=""/>
        <dsp:cNvSpPr/>
      </dsp:nvSpPr>
      <dsp:spPr>
        <a:xfrm rot="10800000">
          <a:off x="0" y="1153"/>
          <a:ext cx="3943350" cy="248052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451" tIns="256032" rIns="280451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Choose</a:t>
          </a:r>
        </a:p>
      </dsp:txBody>
      <dsp:txXfrm rot="-10800000">
        <a:off x="0" y="1153"/>
        <a:ext cx="3943350" cy="1612343"/>
      </dsp:txXfrm>
    </dsp:sp>
    <dsp:sp modelId="{D10ADDC6-081C-4598-A3B1-DC062E9ADCC9}">
      <dsp:nvSpPr>
        <dsp:cNvPr id="0" name=""/>
        <dsp:cNvSpPr/>
      </dsp:nvSpPr>
      <dsp:spPr>
        <a:xfrm>
          <a:off x="3943350" y="1153"/>
          <a:ext cx="11830050" cy="161234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69" tIns="330200" rIns="239969" bIns="33020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Choose random # of interactions </a:t>
          </a:r>
        </a:p>
      </dsp:txBody>
      <dsp:txXfrm>
        <a:off x="3943350" y="1153"/>
        <a:ext cx="11830050" cy="16123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4B700-E454-4935-A6FA-FD6D01281268}" type="datetimeFigureOut">
              <a:rPr kumimoji="1" lang="ja-JP" altLang="en-US" smtClean="0"/>
              <a:t>2020/5/20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180D7-54DB-4F7F-AE75-6A189328228B}" type="slidenum">
              <a:rPr kumimoji="1" lang="ja-JP" altLang="en-US" smtClean="0"/>
              <a:t>‹nr.›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9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4725988"/>
            <a:ext cx="6984999" cy="36576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80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89600"/>
            <a:ext cx="5638800" cy="2693987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151"/>
            <a:ext cx="6121400" cy="511333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61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10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943100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2309586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09586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33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7" grpId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09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7" grpId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086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3999" y="1317399"/>
            <a:ext cx="7740651" cy="1861230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1" y="3178629"/>
            <a:ext cx="7740650" cy="196328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16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1433513"/>
            <a:ext cx="8437337" cy="28118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4514087"/>
            <a:ext cx="5355772" cy="297528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69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13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19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2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2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0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0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199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8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043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0" y="2115628"/>
            <a:ext cx="5184775" cy="224433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6343"/>
            <a:ext cx="5175250" cy="29176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333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250"/>
            <a:ext cx="7127874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365"/>
            <a:ext cx="7221904" cy="114141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6325"/>
            <a:ext cx="7221904" cy="196883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309"/>
            <a:ext cx="7221904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64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0707"/>
            <a:ext cx="5184774" cy="51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352"/>
            <a:ext cx="6121400" cy="191102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4589"/>
            <a:ext cx="6121400" cy="1551621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4471"/>
            <a:ext cx="6121400" cy="1565410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82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69697"/>
            <a:ext cx="7431650" cy="2277311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053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374"/>
            <a:ext cx="4537208" cy="482307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3" y="4199298"/>
            <a:ext cx="471827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3" y="3483427"/>
            <a:ext cx="4718273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310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74316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1913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781800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94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4030847"/>
            <a:ext cx="4690375" cy="326417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3314976"/>
            <a:ext cx="4690375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8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292922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220616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3" y="621285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3" y="548979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28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2"/>
            <a:ext cx="12242800" cy="32416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433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513"/>
            <a:ext cx="8988878" cy="37084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5640"/>
            <a:ext cx="9202058" cy="3311728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84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44000" y="1433513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306619" y="150459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1" y="200305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21" y="143351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00" y="3026857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306619" y="309793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21" y="359639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21" y="302685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144000" y="4620200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9306619" y="4691281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21" y="5189740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21" y="4620200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144000" y="6213543"/>
            <a:ext cx="1052493" cy="1052493"/>
            <a:chOff x="9144000" y="1433513"/>
            <a:chExt cx="1408161" cy="1408161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306619" y="628462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389421" y="678308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389421" y="621354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144000" y="7806887"/>
            <a:ext cx="1052493" cy="1052493"/>
            <a:chOff x="9144000" y="1433513"/>
            <a:chExt cx="1408161" cy="1408161"/>
          </a:xfrm>
        </p:grpSpPr>
        <p:sp>
          <p:nvSpPr>
            <p:cNvPr id="32" name="Rectangle 31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06619" y="787796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0389421" y="837642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389421" y="780688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70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5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50"/>
                            </p:stCondLst>
                            <p:childTnLst>
                              <p:par>
                                <p:cTn id="1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55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79" y="3025884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79" y="4619228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79" y="6212571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6" y="3025884"/>
            <a:ext cx="1052493" cy="1052493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6" y="4619228"/>
            <a:ext cx="1052493" cy="1052493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6" y="6212571"/>
            <a:ext cx="1052493" cy="1052493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50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5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50"/>
                            </p:stCondLst>
                            <p:childTnLst>
                              <p:par>
                                <p:cTn id="1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55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050"/>
                            </p:stCondLst>
                            <p:childTnLst>
                              <p:par>
                                <p:cTn id="1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05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4034971"/>
            <a:ext cx="5175251" cy="30516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235"/>
            <a:ext cx="5175250" cy="11466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009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2918733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012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49" y="5973990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09269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716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292005"/>
            <a:ext cx="7740650" cy="1141412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4435579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3311949"/>
            <a:ext cx="7740650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9225281" y="4163666"/>
            <a:ext cx="9062719" cy="385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7086600"/>
            <a:ext cx="7221904" cy="1800225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16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4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8"/>
            <a:ext cx="7740650" cy="114141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5103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1731"/>
            <a:ext cx="7221904" cy="2024765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7867"/>
            <a:ext cx="7740650" cy="839263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807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02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3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8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3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8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718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6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1865"/>
            <a:ext cx="5854700" cy="27816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44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8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55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0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8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5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0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/>
      <p:bldP spid="3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1515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515099" y="5141913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417"/>
            <a:ext cx="3666978" cy="200773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180"/>
            <a:ext cx="3666978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4529"/>
            <a:ext cx="3666978" cy="200773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5292"/>
            <a:ext cx="3666978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42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8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3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1943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3" y="1398587"/>
            <a:ext cx="3395197" cy="748823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1752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1752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7" y="5141913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3" grpId="0"/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372594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41775" cy="36484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588"/>
            <a:ext cx="5095924" cy="364842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76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0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002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2765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7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002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2765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0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3888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4651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7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3888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4651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03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3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5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3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3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6738"/>
            <a:ext cx="3320630" cy="332063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5858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19" y="1398587"/>
            <a:ext cx="4158151" cy="41581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3569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1913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96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 animBg="1"/>
      <p:bldP spid="8" grpId="0" animBg="1"/>
      <p:bldP spid="12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6312877"/>
            <a:ext cx="5724525" cy="253902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2877"/>
            <a:ext cx="7563338" cy="253902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2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4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62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5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0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71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76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1865"/>
            <a:ext cx="4775200" cy="2781683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405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347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1912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249"/>
            <a:ext cx="14401800" cy="3744913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663399"/>
            <a:ext cx="4105275" cy="2957025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3" y="3663399"/>
            <a:ext cx="6852137" cy="2957025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23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588"/>
            <a:ext cx="5886450" cy="7488237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09799"/>
            <a:ext cx="4032250" cy="28372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0987"/>
            <a:ext cx="4032250" cy="281781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51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271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6" grpId="0" animBg="1"/>
      <p:bldP spid="17" grpId="0"/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324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1562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6357257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1" y="5141913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6357257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65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3" grpId="0" animBg="1"/>
      <p:bldP spid="14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0"/>
            <a:ext cx="3816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250"/>
            <a:ext cx="3816000" cy="70151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6959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1" y="5141913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6959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2615"/>
            <a:ext cx="3816000" cy="6442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8907"/>
            <a:ext cx="3816000" cy="6442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393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5889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65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5858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6621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66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715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5413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249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012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1437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200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5625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6388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07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8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3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10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3"/>
            <a:ext cx="12242800" cy="896938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5163"/>
            <a:ext cx="12242800" cy="18716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053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3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70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3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8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3999" y="7626096"/>
            <a:ext cx="1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6810"/>
            <a:ext cx="4789632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789633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779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5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5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1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7" grpId="0"/>
      <p:bldP spid="13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6096"/>
            <a:ext cx="0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84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1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9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1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4" y="7424748"/>
            <a:ext cx="1052493" cy="1052493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582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7368"/>
            <a:ext cx="6515100" cy="945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5163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5163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3501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3501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250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5" y="3270250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4" y="5553086"/>
            <a:ext cx="1052493" cy="1052493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416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19" y="3679835"/>
            <a:ext cx="1052493" cy="1052493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091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8" y="7396544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0" y="7630714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692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0" y="38937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1" y="5518987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1" y="3645736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311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5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5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5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3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3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5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5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8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3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32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8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61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6" grpId="0"/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4" y="1418560"/>
            <a:ext cx="5261219" cy="7468265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573"/>
            <a:ext cx="7431650" cy="294243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984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525"/>
            <a:ext cx="10007600" cy="26193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1" y="5655510"/>
            <a:ext cx="7073899" cy="27280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08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1" y="5141913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1913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2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0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257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235201"/>
            <a:ext cx="5165725" cy="281180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39672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143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8" y="2222865"/>
            <a:ext cx="2109987" cy="440406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195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610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1" y="2835760"/>
            <a:ext cx="1740859" cy="31581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40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22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1913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5" y="0"/>
            <a:ext cx="11160125" cy="887736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525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1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141"/>
            <a:ext cx="7661474" cy="621928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447"/>
            <a:ext cx="7056000" cy="396130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2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7127875" y="2939844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Freeform: Shape 5"/>
          <p:cNvSpPr/>
          <p:nvPr userDrawn="1"/>
        </p:nvSpPr>
        <p:spPr>
          <a:xfrm>
            <a:off x="7176426" y="4081434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Freeform: Shape 6"/>
          <p:cNvSpPr/>
          <p:nvPr userDrawn="1"/>
        </p:nvSpPr>
        <p:spPr>
          <a:xfrm>
            <a:off x="7127875" y="5226089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3495" y="3508010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53495" y="606301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29257" y="4834752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4" y="2057825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0124" y="1398588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60124" y="4641679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60124" y="3982442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60124" y="7225532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60124" y="6566295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8178457" y="1691709"/>
            <a:ext cx="2981667" cy="212206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8954220" y="4275563"/>
            <a:ext cx="2205905" cy="8663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8178458" y="6368778"/>
            <a:ext cx="2981667" cy="4906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87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3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5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5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8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3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8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5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025"/>
            <a:ext cx="1831968" cy="211568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025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2615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201"/>
            <a:ext cx="2104290" cy="2116988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6478"/>
            <a:ext cx="1832324" cy="2116475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7270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121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8884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8836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59599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4217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498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121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8884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8836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59599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4217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4980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739" y="2607604"/>
            <a:ext cx="987186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763" y="2607747"/>
            <a:ext cx="987186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6" y="5252721"/>
            <a:ext cx="992477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2" y="5252719"/>
            <a:ext cx="997745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0" y="7029959"/>
            <a:ext cx="1773507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5" y="7029959"/>
            <a:ext cx="1773221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91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05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8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3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8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55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05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550"/>
                            </p:stCondLst>
                            <p:childTnLst>
                              <p:par>
                                <p:cTn id="15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7300"/>
                            </p:stCondLst>
                            <p:childTnLst>
                              <p:par>
                                <p:cTn id="1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7800"/>
                            </p:stCondLst>
                            <p:childTnLst>
                              <p:par>
                                <p:cTn id="1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8300"/>
                            </p:stCondLst>
                            <p:childTnLst>
                              <p:par>
                                <p:cTn id="171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9050"/>
                            </p:stCondLst>
                            <p:childTnLst>
                              <p:par>
                                <p:cTn id="1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955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50"/>
                            </p:stCondLst>
                            <p:childTnLst>
                              <p:par>
                                <p:cTn id="183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1800"/>
                            </p:stCondLst>
                            <p:childTnLst>
                              <p:par>
                                <p:cTn id="195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2550"/>
                            </p:stCondLst>
                            <p:childTnLst>
                              <p:par>
                                <p:cTn id="1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3050"/>
                            </p:stCondLst>
                            <p:childTnLst>
                              <p:par>
                                <p:cTn id="2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1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/>
      <p:bldP spid="8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3" y="3595852"/>
            <a:ext cx="2149241" cy="2149241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8" y="3595852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3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8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138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890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7249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013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724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01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061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38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857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8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3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8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5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50"/>
                            </p:stCondLst>
                            <p:childTnLst>
                              <p:par>
                                <p:cTn id="1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5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55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1" grpId="0" animBg="1"/>
      <p:bldP spid="21" grpId="1" animBg="1"/>
      <p:bldP spid="17" grpId="0" animBg="1"/>
      <p:bldP spid="17" grpId="1" animBg="1"/>
      <p:bldP spid="16" grpId="0" animBg="1"/>
      <p:bldP spid="16" grpId="1" animBg="1"/>
      <p:bldP spid="28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02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203241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668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90407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8349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2" y="5775741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160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764899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624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286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7313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69340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9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8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49900"/>
            <a:ext cx="9613900" cy="283368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336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689628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1817020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398588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127875" y="3220692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34808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477576" y="2929652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127875" y="4751756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4879148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4460716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127875" y="628282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6012" y="641021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5991780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7127875" y="781388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266012" y="794127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77576" y="7522845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08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8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249"/>
            <a:ext cx="2830512" cy="2830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06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065"/>
            <a:ext cx="2830512" cy="28305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374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3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639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014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045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4830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13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7994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49508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4324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606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3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731956" y="3231126"/>
            <a:ext cx="1080000" cy="295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7731956" y="3727494"/>
            <a:ext cx="720000" cy="295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7731956" y="4223862"/>
            <a:ext cx="360000" cy="295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98476" y="3097711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35301" y="3600429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83783" y="4103147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0" y="3270249"/>
            <a:ext cx="4035669" cy="374491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 userDrawn="1"/>
        </p:nvSpPr>
        <p:spPr>
          <a:xfrm>
            <a:off x="6527800" y="2662239"/>
            <a:ext cx="2138290" cy="4959349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453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8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8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3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2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16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210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1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6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100"/>
                            </p:stCondLst>
                            <p:childTnLst>
                              <p:par>
                                <p:cTn id="3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1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6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6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100"/>
                            </p:stCondLst>
                            <p:childTnLst>
                              <p:par>
                                <p:cTn id="6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1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60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6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1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600"/>
                            </p:stCondLst>
                            <p:childTnLst>
                              <p:par>
                                <p:cTn id="1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37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8" grpId="1" animBg="1"/>
      <p:bldP spid="9" grpId="0" animBg="1"/>
      <p:bldP spid="9" grpId="1" animBg="1"/>
      <p:bldP spid="6" grpId="0" animBg="1"/>
      <p:bldP spid="6" grpId="1" animBg="1"/>
      <p:bldP spid="10" grpId="0" animBg="1"/>
      <p:bldP spid="10" grpId="1" animBg="1"/>
      <p:bldP spid="11" grpId="0" animBg="1"/>
      <p:bldP spid="11" grpId="1" animBg="1"/>
      <p:bldP spid="7" grpId="0" animBg="1"/>
      <p:bldP spid="7" grpId="1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2105076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Diamond 4"/>
          <p:cNvSpPr/>
          <p:nvPr userDrawn="1"/>
        </p:nvSpPr>
        <p:spPr>
          <a:xfrm>
            <a:off x="2105076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3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2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2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49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4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 userDrawn="1"/>
        </p:nvSpPr>
        <p:spPr>
          <a:xfrm>
            <a:off x="7986568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Diamond 15"/>
          <p:cNvSpPr/>
          <p:nvPr userDrawn="1"/>
        </p:nvSpPr>
        <p:spPr>
          <a:xfrm>
            <a:off x="7986568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5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7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4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4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1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2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7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8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47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8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3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3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0" grpId="1" animBg="1"/>
      <p:bldP spid="11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5" grpId="1" animBg="1"/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7512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410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7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250"/>
                            </p:stCondLst>
                            <p:childTnLst>
                              <p:par>
                                <p:cTn id="8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2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75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3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8" grpId="1" animBg="1"/>
      <p:bldP spid="9" grpId="0" animBg="1"/>
      <p:bldP spid="9" grpId="1" animBg="1"/>
      <p:bldP spid="6" grpId="0" animBg="1"/>
      <p:bldP spid="6" grpId="1" animBg="1"/>
      <p:bldP spid="10" grpId="0" animBg="1"/>
      <p:bldP spid="10" grpId="1" animBg="1"/>
      <p:bldP spid="11" grpId="0" animBg="1"/>
      <p:bldP spid="11" grpId="1" animBg="1"/>
      <p:bldP spid="7" grpId="0" animBg="1"/>
      <p:bldP spid="7" grpId="1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116012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588"/>
            <a:ext cx="51117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7017038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7" name="Straight Connector 6"/>
          <p:cNvCxnSpPr>
            <a:stCxn id="6" idx="6"/>
            <a:endCxn id="8" idx="2"/>
          </p:cNvCxnSpPr>
          <p:nvPr userDrawn="1"/>
        </p:nvCxnSpPr>
        <p:spPr>
          <a:xfrm>
            <a:off x="7238711" y="5142706"/>
            <a:ext cx="56697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908446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9826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1730"/>
            <a:ext cx="3718316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3130119" y="5142706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7"/>
            <a:ext cx="7740650" cy="207955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142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5" grpId="0" animBg="1"/>
      <p:bldP spid="6" grpId="0" animBg="1"/>
      <p:bldP spid="8" grpId="0" animBg="1"/>
      <p:bldP spid="1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3163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4842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22979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80079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54836" y="5141913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19417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56807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94944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43765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41090" y="5141913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75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1" grpId="1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40" grpId="0" animBg="1"/>
      <p:bldP spid="40" grpId="1" animBg="1"/>
      <p:bldP spid="4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138430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2243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98587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62232" y="5141913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37925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7531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1345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2273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59598" y="5141913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41071" y="1398588"/>
            <a:ext cx="5743579" cy="3263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349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40" grpId="0" animBg="1"/>
      <p:bldP spid="40" grpId="1" animBg="1"/>
      <p:bldP spid="4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69464"/>
            <a:ext cx="9613900" cy="1931833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2756"/>
            <a:ext cx="12242800" cy="11415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790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754755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0909784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9148763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86900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1131457" y="5141913"/>
            <a:ext cx="7169243" cy="1582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144000" y="6624073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99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1" grpId="1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8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7926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7575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388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588"/>
            <a:ext cx="15481300" cy="3488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5" y="5431540"/>
            <a:ext cx="5337565" cy="345528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073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6" y="5031076"/>
            <a:ext cx="221673" cy="22167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1" y="6705600"/>
            <a:ext cx="3718315" cy="218122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0" y="0"/>
            <a:ext cx="4763" cy="503107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3" y="139858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7" y="1424925"/>
            <a:ext cx="6010563" cy="5430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599" y="446165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90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2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388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23" grpId="0"/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897" y="2881455"/>
            <a:ext cx="369594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3743"/>
            <a:ext cx="1588054" cy="21837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2" y="4049342"/>
            <a:ext cx="1590213" cy="2185140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4759"/>
            <a:ext cx="2521294" cy="895451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224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7801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080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6" y="4693198"/>
            <a:ext cx="24650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207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3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3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51" grpId="0" animBg="1"/>
      <p:bldP spid="52" grpId="0" animBg="1"/>
      <p:bldP spid="53" grpId="0" animBg="1"/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1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7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53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3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6" grpId="1" animBg="1"/>
      <p:bldP spid="2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8" grpId="1" animBg="1"/>
      <p:bldP spid="2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4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0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0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6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8" y="342126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1" y="461355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3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7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40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3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3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5" grpId="1" animBg="1"/>
      <p:bldP spid="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8" grpId="1" animBg="1"/>
      <p:bldP spid="2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12" grpId="0" animBg="1"/>
      <p:bldP spid="12" grpId="1" animBg="1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415564" y="2873828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8415564" y="3458935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8415564" y="4630056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8415564" y="7203848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4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4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4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4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4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4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2729029" y="2873828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2729029" y="3458935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2729029" y="4630056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2729029" y="7203848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39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39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39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39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39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39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38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animBg="1"/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022600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22600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0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0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0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0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0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0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336064" y="2021279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336064" y="2606386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7336064" y="3777507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7336064" y="6351299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4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4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4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4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4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4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649529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1649529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1649529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1649529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39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39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39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39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39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39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7000825"/>
            <a:ext cx="518477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005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3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animBg="1"/>
      <p:bldP spid="37" grpId="0" animBg="1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animBg="1"/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/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215132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4209672" y="5146691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209672" y="6078250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209672" y="7009809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209672" y="7941368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6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0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8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0" y="4398423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0" y="5329982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0" y="6261541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0" y="7180887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0" y="8124659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8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8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3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492809"/>
            <a:ext cx="5724525" cy="105448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801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1" y="436325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25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209671" y="493267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267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209671" y="5502095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095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209671" y="6071513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1513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209671" y="6640931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0931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209671" y="7210349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034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209671" y="774798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798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4209671" y="831740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740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72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6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1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6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1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6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1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6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1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/>
      <p:bldP spid="4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250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1809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336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4927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648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2338691"/>
            <a:ext cx="2628899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3999" y="2338691"/>
            <a:ext cx="7740651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250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1809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336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4927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648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198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6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0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3541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10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665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821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79777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85142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3688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61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5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2814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260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570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152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859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1396368"/>
            <a:ext cx="2628899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1396368"/>
            <a:ext cx="7740651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2814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260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570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152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859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22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49866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425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2984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4543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610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1230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296229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5044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148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5044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148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322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477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373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500"/>
                            </p:stCondLst>
                            <p:childTnLst>
                              <p:par>
                                <p:cTn id="2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3050"/>
                            </p:stCondLst>
                            <p:childTnLst>
                              <p:par>
                                <p:cTn id="26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683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979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4" y="1398589"/>
            <a:ext cx="5184775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3" y="5360988"/>
            <a:ext cx="516545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29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249"/>
            <a:ext cx="12242800" cy="3744913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2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829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1"/>
                            </p:stCondLst>
                            <p:childTnLst>
                              <p:par>
                                <p:cTn id="21" presetID="42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44444E-6 -2.19478E-6 L -0.14575 -0.5463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31" y="-26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101"/>
                            </p:stCondLst>
                            <p:childTnLst>
                              <p:par>
                                <p:cTn id="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351"/>
                            </p:stCondLst>
                            <p:childTnLst>
                              <p:par>
                                <p:cTn id="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1000"/>
                  </p:stCondLst>
                  <p:iterate type="lt">
                    <p:tmAbs val="1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1004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566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6425"/>
            <a:ext cx="6781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‹nr.›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7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7" r:id="rId2"/>
    <p:sldLayoutId id="2147483758" r:id="rId3"/>
    <p:sldLayoutId id="2147483759" r:id="rId4"/>
    <p:sldLayoutId id="2147483765" r:id="rId5"/>
    <p:sldLayoutId id="2147483664" r:id="rId6"/>
    <p:sldLayoutId id="2147483665" r:id="rId7"/>
    <p:sldLayoutId id="2147483666" r:id="rId8"/>
    <p:sldLayoutId id="2147483681" r:id="rId9"/>
    <p:sldLayoutId id="2147483730" r:id="rId10"/>
    <p:sldLayoutId id="2147483689" r:id="rId11"/>
    <p:sldLayoutId id="2147483736" r:id="rId12"/>
    <p:sldLayoutId id="2147483686" r:id="rId13"/>
    <p:sldLayoutId id="2147483763" r:id="rId14"/>
    <p:sldLayoutId id="2147483667" r:id="rId15"/>
    <p:sldLayoutId id="2147483670" r:id="rId16"/>
    <p:sldLayoutId id="2147483668" r:id="rId17"/>
    <p:sldLayoutId id="2147483671" r:id="rId18"/>
    <p:sldLayoutId id="2147483672" r:id="rId19"/>
    <p:sldLayoutId id="2147483673" r:id="rId20"/>
    <p:sldLayoutId id="2147483678" r:id="rId21"/>
    <p:sldLayoutId id="2147483679" r:id="rId22"/>
    <p:sldLayoutId id="2147483685" r:id="rId23"/>
    <p:sldLayoutId id="2147483727" r:id="rId24"/>
    <p:sldLayoutId id="2147483682" r:id="rId25"/>
    <p:sldLayoutId id="2147483683" r:id="rId26"/>
    <p:sldLayoutId id="2147483687" r:id="rId27"/>
    <p:sldLayoutId id="2147483724" r:id="rId28"/>
    <p:sldLayoutId id="2147483726" r:id="rId29"/>
    <p:sldLayoutId id="2147483688" r:id="rId30"/>
    <p:sldLayoutId id="2147483699" r:id="rId31"/>
    <p:sldLayoutId id="2147483701" r:id="rId32"/>
    <p:sldLayoutId id="2147483705" r:id="rId33"/>
    <p:sldLayoutId id="2147483711" r:id="rId34"/>
    <p:sldLayoutId id="2147483725" r:id="rId35"/>
    <p:sldLayoutId id="2147483703" r:id="rId36"/>
    <p:sldLayoutId id="2147483710" r:id="rId37"/>
    <p:sldLayoutId id="2147483713" r:id="rId38"/>
    <p:sldLayoutId id="2147483728" r:id="rId39"/>
    <p:sldLayoutId id="2147483707" r:id="rId40"/>
    <p:sldLayoutId id="2147483709" r:id="rId41"/>
    <p:sldLayoutId id="2147483712" r:id="rId42"/>
    <p:sldLayoutId id="2147483708" r:id="rId43"/>
    <p:sldLayoutId id="2147483704" r:id="rId44"/>
    <p:sldLayoutId id="2147483706" r:id="rId45"/>
    <p:sldLayoutId id="2147483691" r:id="rId46"/>
    <p:sldLayoutId id="2147483690" r:id="rId47"/>
    <p:sldLayoutId id="2147483694" r:id="rId48"/>
    <p:sldLayoutId id="2147483693" r:id="rId49"/>
    <p:sldLayoutId id="2147483692" r:id="rId50"/>
    <p:sldLayoutId id="2147483696" r:id="rId51"/>
    <p:sldLayoutId id="2147483698" r:id="rId52"/>
    <p:sldLayoutId id="2147483697" r:id="rId53"/>
    <p:sldLayoutId id="2147483700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50" r:id="rId61"/>
    <p:sldLayoutId id="2147483720" r:id="rId62"/>
    <p:sldLayoutId id="2147483723" r:id="rId63"/>
    <p:sldLayoutId id="2147483721" r:id="rId64"/>
    <p:sldLayoutId id="2147483722" r:id="rId65"/>
    <p:sldLayoutId id="2147483731" r:id="rId66"/>
    <p:sldLayoutId id="2147483729" r:id="rId67"/>
    <p:sldLayoutId id="2147483734" r:id="rId68"/>
    <p:sldLayoutId id="2147483732" r:id="rId69"/>
    <p:sldLayoutId id="2147483733" r:id="rId70"/>
    <p:sldLayoutId id="2147483770" r:id="rId71"/>
    <p:sldLayoutId id="2147483769" r:id="rId72"/>
    <p:sldLayoutId id="2147483735" r:id="rId73"/>
    <p:sldLayoutId id="2147483737" r:id="rId74"/>
    <p:sldLayoutId id="2147483745" r:id="rId75"/>
    <p:sldLayoutId id="2147483751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6" r:id="rId84"/>
    <p:sldLayoutId id="2147483766" r:id="rId85"/>
    <p:sldLayoutId id="2147483767" r:id="rId86"/>
    <p:sldLayoutId id="2147483747" r:id="rId87"/>
    <p:sldLayoutId id="2147483748" r:id="rId88"/>
    <p:sldLayoutId id="2147483749" r:id="rId89"/>
    <p:sldLayoutId id="2147483754" r:id="rId90"/>
    <p:sldLayoutId id="2147483752" r:id="rId91"/>
    <p:sldLayoutId id="2147483753" r:id="rId92"/>
    <p:sldLayoutId id="2147483755" r:id="rId93"/>
    <p:sldLayoutId id="2147483756" r:id="rId94"/>
    <p:sldLayoutId id="2147483757" r:id="rId95"/>
    <p:sldLayoutId id="2147483760" r:id="rId96"/>
    <p:sldLayoutId id="2147483764" r:id="rId97"/>
    <p:sldLayoutId id="2147483669" r:id="rId9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881" userDrawn="1">
          <p15:clr>
            <a:srgbClr val="F26B43"/>
          </p15:clr>
        </p15:guide>
        <p15:guide id="4" orient="horz" pos="5598" userDrawn="1">
          <p15:clr>
            <a:srgbClr val="F26B43"/>
          </p15:clr>
        </p15:guide>
        <p15:guide id="5" pos="1224" userDrawn="1">
          <p15:clr>
            <a:srgbClr val="F26B43"/>
          </p15:clr>
        </p15:guide>
        <p15:guide id="6" pos="10296" userDrawn="1">
          <p15:clr>
            <a:srgbClr val="F26B43"/>
          </p15:clr>
        </p15:guide>
        <p15:guide id="7" pos="9616" userDrawn="1">
          <p15:clr>
            <a:srgbClr val="F26B43"/>
          </p15:clr>
        </p15:guide>
        <p15:guide id="8" pos="1904" userDrawn="1">
          <p15:clr>
            <a:srgbClr val="F26B43"/>
          </p15:clr>
        </p15:guide>
        <p15:guide id="9" pos="884" userDrawn="1">
          <p15:clr>
            <a:srgbClr val="F26B43"/>
          </p15:clr>
        </p15:guide>
        <p15:guide id="10" pos="10636" userDrawn="1">
          <p15:clr>
            <a:srgbClr val="F26B43"/>
          </p15:clr>
        </p15:guide>
        <p15:guide id="11" orient="horz" pos="2060" userDrawn="1">
          <p15:clr>
            <a:srgbClr val="F26B43"/>
          </p15:clr>
        </p15:guide>
        <p15:guide id="12" orient="horz" pos="441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4490" userDrawn="1">
          <p15:clr>
            <a:srgbClr val="F26B43"/>
          </p15:clr>
        </p15:guide>
        <p15:guide id="15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0081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68" r:id="rId2"/>
    <p:sldLayoutId id="2147483676" r:id="rId3"/>
    <p:sldLayoutId id="2147483680" r:id="rId4"/>
    <p:sldLayoutId id="2147483684" r:id="rId5"/>
    <p:sldLayoutId id="2147483695" r:id="rId6"/>
    <p:sldLayoutId id="2147483761" r:id="rId7"/>
    <p:sldLayoutId id="2147483762" r:id="rId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6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rubenrtorrado/GVGAI_GY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ai/gym/blob/master/docs/creating-environments.md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0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0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ebp"/><Relationship Id="rId1" Type="http://schemas.openxmlformats.org/officeDocument/2006/relationships/slideLayout" Target="../slideLayouts/slideLayout10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ebm"/><Relationship Id="rId1" Type="http://schemas.microsoft.com/office/2007/relationships/media" Target="../media/media3.webm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ebm"/><Relationship Id="rId1" Type="http://schemas.microsoft.com/office/2007/relationships/media" Target="../media/media4.webm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7369E8-345F-46B9-9CCC-851B7C142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800" dirty="0"/>
              <a:t>Computational Creativity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DFFD503-78C0-46FF-BB58-FF43E17DA1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E61298C-EE38-4916-91E7-7F10918DA8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814D82E-CFD5-41CF-9A7F-C69A147BE0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CA" sz="4600" dirty="0"/>
              <a:t>Game Generation</a:t>
            </a:r>
          </a:p>
        </p:txBody>
      </p:sp>
    </p:spTree>
    <p:extLst>
      <p:ext uri="{BB962C8B-B14F-4D97-AF65-F5344CB8AC3E}">
        <p14:creationId xmlns:p14="http://schemas.microsoft.com/office/powerpoint/2010/main" val="2777453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C0905FE-5115-43FE-A3C9-D85D3572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0" y="3281108"/>
            <a:ext cx="7940174" cy="37231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 an AI generate content for </a:t>
            </a:r>
            <a:r>
              <a:rPr lang="en-US" sz="6000" kern="1200" dirty="0">
                <a:solidFill>
                  <a:schemeClr val="tx1"/>
                </a:solidFill>
                <a:latin typeface="Gidole" panose="02000503000000000000" pitchFamily="2" charset="0"/>
              </a:rPr>
              <a:t>≠ games? 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09CC85C-6E21-487F-B796-009D85EB7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460" y="4114166"/>
            <a:ext cx="2057082" cy="205708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184E9BE-FB98-436B-8DE4-52B3303A9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2751" y="1224316"/>
            <a:ext cx="7836781" cy="7836781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A3860FE4-983D-4392-A944-77F6290F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0162" y="9638113"/>
            <a:ext cx="6797629" cy="548688"/>
          </a:xfrm>
          <a:prstGeom prst="rect">
            <a:avLst/>
          </a:prstGeom>
        </p:spPr>
      </p:pic>
      <p:sp>
        <p:nvSpPr>
          <p:cNvPr id="48" name="Tijdelijke aanduiding voor dianummer 3">
            <a:extLst>
              <a:ext uri="{FF2B5EF4-FFF2-40B4-BE49-F238E27FC236}">
                <a16:creationId xmlns:a16="http://schemas.microsoft.com/office/drawing/2014/main" id="{2B00AE6C-20D0-44C7-A4D1-0FB02914D6C2}"/>
              </a:ext>
            </a:extLst>
          </p:cNvPr>
          <p:cNvSpPr txBox="1">
            <a:spLocks/>
          </p:cNvSpPr>
          <p:nvPr/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B54AD89C-DF1E-4948-B597-5DD47B34A9CA}" type="slidenum">
              <a:rPr kumimoji="1" lang="ja-JP" altLang="en-US" sz="6000">
                <a:solidFill>
                  <a:srgbClr val="575454">
                    <a:lumMod val="20000"/>
                    <a:lumOff val="80000"/>
                  </a:srgbClr>
                </a:solidFill>
                <a:latin typeface="Coo Hew"/>
              </a:rPr>
              <a:pPr lvl="0" algn="r"/>
              <a:t>10</a:t>
            </a:fld>
            <a:endParaRPr kumimoji="1" lang="ja-JP" altLang="en-US" sz="6000" dirty="0">
              <a:solidFill>
                <a:srgbClr val="575454">
                  <a:lumMod val="20000"/>
                  <a:lumOff val="80000"/>
                </a:srgbClr>
              </a:solidFill>
              <a:latin typeface="Coo Hew"/>
            </a:endParaRPr>
          </a:p>
        </p:txBody>
      </p:sp>
    </p:spTree>
    <p:extLst>
      <p:ext uri="{BB962C8B-B14F-4D97-AF65-F5344CB8AC3E}">
        <p14:creationId xmlns:p14="http://schemas.microsoft.com/office/powerpoint/2010/main" val="2279233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F620CCA-D713-4F84-9292-F2D4B1846F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490AEF-D09C-4286-9880-BFF7308C2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sp>
        <p:nvSpPr>
          <p:cNvPr id="23" name="Titel 22">
            <a:extLst>
              <a:ext uri="{FF2B5EF4-FFF2-40B4-BE49-F238E27FC236}">
                <a16:creationId xmlns:a16="http://schemas.microsoft.com/office/drawing/2014/main" id="{D7A71334-D2EA-4A55-87A9-8A6EAFF5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5204" y="2769697"/>
            <a:ext cx="9061646" cy="2277311"/>
          </a:xfrm>
        </p:spPr>
        <p:txBody>
          <a:bodyPr>
            <a:normAutofit/>
          </a:bodyPr>
          <a:lstStyle/>
          <a:p>
            <a:r>
              <a:rPr lang="en-US" sz="4400"/>
              <a:t>Procedural Content Generation (PCG)</a:t>
            </a:r>
            <a:endParaRPr lang="en-US" sz="4400" dirty="0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A86B68E6-AD85-467E-80F6-13197D7457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34254" y="5360988"/>
            <a:ext cx="9042596" cy="30226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Generate game content by an algorithm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Textures, levels, rules, etc.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/>
              <a:t>Most techniques = constructive </a:t>
            </a:r>
            <a:br>
              <a:rPr lang="en-US" sz="2600" dirty="0"/>
            </a:br>
            <a:r>
              <a:rPr lang="en-US" sz="2600" dirty="0">
                <a:sym typeface="Wingdings" panose="05000000000000000000" pitchFamily="2" charset="2"/>
              </a:rPr>
              <a:t> based on game knowledge </a:t>
            </a:r>
            <a:endParaRPr lang="en-US" sz="2600" dirty="0"/>
          </a:p>
        </p:txBody>
      </p:sp>
      <p:pic>
        <p:nvPicPr>
          <p:cNvPr id="5" name="Afbeelding 4" descr="Afbeelding met buiten, berg, klein, vliegtuig&#10;&#10;Automatisch gegenereerde beschrijving">
            <a:extLst>
              <a:ext uri="{FF2B5EF4-FFF2-40B4-BE49-F238E27FC236}">
                <a16:creationId xmlns:a16="http://schemas.microsoft.com/office/drawing/2014/main" id="{2B1A71C6-BEFF-455E-862C-2879FF468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3397624"/>
            <a:ext cx="8271436" cy="465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8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F620CCA-D713-4F84-9292-F2D4B1846F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Mats Ruell </a:t>
            </a:r>
            <a:r>
              <a:rPr kumimoji="1" lang="en-HK" altLang="ja-JP"/>
              <a:t>and</a:t>
            </a:r>
            <a:r>
              <a:rPr kumimoji="1" lang="en-US" altLang="ja-JP"/>
              <a:t> Mateusz Blommaert</a:t>
            </a:r>
            <a:endParaRPr kumimoji="1" lang="ja-JP" alt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490AEF-D09C-4286-9880-BFF7308C2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sp>
        <p:nvSpPr>
          <p:cNvPr id="23" name="Titel 22">
            <a:extLst>
              <a:ext uri="{FF2B5EF4-FFF2-40B4-BE49-F238E27FC236}">
                <a16:creationId xmlns:a16="http://schemas.microsoft.com/office/drawing/2014/main" id="{D7A71334-D2EA-4A55-87A9-8A6EAFF5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5204" y="2769697"/>
            <a:ext cx="9061646" cy="2277311"/>
          </a:xfrm>
        </p:spPr>
        <p:txBody>
          <a:bodyPr>
            <a:normAutofit/>
          </a:bodyPr>
          <a:lstStyle/>
          <a:p>
            <a:r>
              <a:rPr lang="en-US" sz="4400"/>
              <a:t>“I have a dream that one day…”</a:t>
            </a:r>
            <a:endParaRPr lang="en-US" sz="4400" dirty="0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A86B68E6-AD85-467E-80F6-13197D7457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34254" y="5360988"/>
            <a:ext cx="9042596" cy="30226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Algorithms generate content ≠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Algorithms can adapt between games </a:t>
            </a:r>
          </a:p>
          <a:p>
            <a:endParaRPr lang="en-US" sz="1200">
              <a:sym typeface="Wingdings" panose="05000000000000000000" pitchFamily="2" charset="2"/>
            </a:endParaRPr>
          </a:p>
          <a:p>
            <a:r>
              <a:rPr lang="en-US" sz="2600">
                <a:sym typeface="Wingdings" panose="05000000000000000000" pitchFamily="2" charset="2"/>
              </a:rPr>
              <a:t> </a:t>
            </a:r>
            <a:r>
              <a:rPr lang="en-US" sz="2600"/>
              <a:t> Level &amp; Rule generation </a:t>
            </a:r>
            <a:endParaRPr lang="en-US" sz="26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B1A71C6-BEFF-455E-862C-2879FF468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150" y="3656106"/>
            <a:ext cx="8271436" cy="413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1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Tijdelijke aanduiding voor afbeelding 51">
            <a:extLst>
              <a:ext uri="{FF2B5EF4-FFF2-40B4-BE49-F238E27FC236}">
                <a16:creationId xmlns:a16="http://schemas.microsoft.com/office/drawing/2014/main" id="{7D03B047-A568-4EA0-8E21-8A1722D200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2" b="294"/>
          <a:stretch/>
        </p:blipFill>
        <p:spPr>
          <a:xfrm>
            <a:off x="-1" y="0"/>
            <a:ext cx="18288001" cy="10799538"/>
          </a:xfrm>
        </p:spPr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4F4B0198-3DF9-421D-913E-9B755827D7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CC7FFB08-2274-4EFA-BE72-7EA79B3C9BF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23" name="Titel 22">
            <a:extLst>
              <a:ext uri="{FF2B5EF4-FFF2-40B4-BE49-F238E27FC236}">
                <a16:creationId xmlns:a16="http://schemas.microsoft.com/office/drawing/2014/main" id="{396096C5-FD2B-4FF7-AC90-02DFCF11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VGDL &amp; </a:t>
            </a:r>
            <a:br>
              <a:rPr lang="en-CA" dirty="0"/>
            </a:br>
            <a:r>
              <a:rPr lang="en-CA" dirty="0"/>
              <a:t>GVGAI</a:t>
            </a:r>
          </a:p>
        </p:txBody>
      </p:sp>
    </p:spTree>
    <p:extLst>
      <p:ext uri="{BB962C8B-B14F-4D97-AF65-F5344CB8AC3E}">
        <p14:creationId xmlns:p14="http://schemas.microsoft.com/office/powerpoint/2010/main" val="2273296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F620CCA-D713-4F84-9292-F2D4B1846F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Mats Ruell </a:t>
            </a:r>
            <a:r>
              <a:rPr kumimoji="1" lang="en-HK" altLang="ja-JP"/>
              <a:t>and</a:t>
            </a:r>
            <a:r>
              <a:rPr kumimoji="1" lang="en-US" altLang="ja-JP"/>
              <a:t> Mateusz Blommaert</a:t>
            </a:r>
            <a:endParaRPr kumimoji="1" lang="ja-JP" alt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490AEF-D09C-4286-9880-BFF7308C2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p:sp>
        <p:nvSpPr>
          <p:cNvPr id="23" name="Titel 22">
            <a:extLst>
              <a:ext uri="{FF2B5EF4-FFF2-40B4-BE49-F238E27FC236}">
                <a16:creationId xmlns:a16="http://schemas.microsoft.com/office/drawing/2014/main" id="{D7A71334-D2EA-4A55-87A9-8A6EAFF53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we use both frameworks?  </a:t>
            </a:r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A86B68E6-AD85-467E-80F6-13197D7457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/>
              <a:t>Express games in VGDL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/>
              <a:t>Description of games and levels </a:t>
            </a:r>
          </a:p>
        </p:txBody>
      </p: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9295A271-5865-47F5-A877-549F1C19BF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CA" sz="3300" dirty="0"/>
              <a:t>VGDL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24AF6ACC-CE7A-4733-9EB4-FCE53FBF91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/>
              <a:t>GVGAI as benchmark </a:t>
            </a:r>
            <a:endParaRPr lang="en-CA" sz="2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700" dirty="0"/>
              <a:t>The engine that runs the descriptions </a:t>
            </a:r>
            <a:endParaRPr lang="en-US" sz="2700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CA751AD1-999A-40C9-B615-7695DE8972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CA" sz="3300" dirty="0"/>
              <a:t>GVGAI</a:t>
            </a:r>
          </a:p>
        </p:txBody>
      </p:sp>
    </p:spTree>
    <p:extLst>
      <p:ext uri="{BB962C8B-B14F-4D97-AF65-F5344CB8AC3E}">
        <p14:creationId xmlns:p14="http://schemas.microsoft.com/office/powerpoint/2010/main" val="193678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F620CCA-D713-4F84-9292-F2D4B1846F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490AEF-D09C-4286-9880-BFF7308C2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sp>
        <p:nvSpPr>
          <p:cNvPr id="23" name="Titel 22">
            <a:extLst>
              <a:ext uri="{FF2B5EF4-FFF2-40B4-BE49-F238E27FC236}">
                <a16:creationId xmlns:a16="http://schemas.microsoft.com/office/drawing/2014/main" id="{D7A71334-D2EA-4A55-87A9-8A6EAFF53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Advantages of separation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5E1F6A46-9BAF-493A-B7AF-5D089F8561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0" y="4731437"/>
            <a:ext cx="7476564" cy="1391457"/>
          </a:xfrm>
        </p:spPr>
        <p:txBody>
          <a:bodyPr>
            <a:normAutofit/>
          </a:bodyPr>
          <a:lstStyle/>
          <a:p>
            <a:r>
              <a:rPr lang="en-US" sz="2400" dirty="0"/>
              <a:t>Not necessary to compile framework again and again for every newly created game 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CCE188B7-491B-4762-8E9E-AB86058B8D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0" y="6990543"/>
            <a:ext cx="7476564" cy="2352079"/>
          </a:xfrm>
        </p:spPr>
        <p:txBody>
          <a:bodyPr>
            <a:normAutofit fontScale="92500"/>
          </a:bodyPr>
          <a:lstStyle/>
          <a:p>
            <a:r>
              <a:rPr lang="en-CA" sz="2600" dirty="0"/>
              <a:t>Easy to customize games and levels </a:t>
            </a:r>
            <a:br>
              <a:rPr lang="en-CA" sz="2600" dirty="0"/>
            </a:br>
            <a:endParaRPr lang="en-CA" sz="4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CA" sz="2100" dirty="0">
                <a:sym typeface="Wingdings" panose="05000000000000000000" pitchFamily="2" charset="2"/>
              </a:rPr>
              <a:t>Allows to create variants of games within minutes!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CA" sz="2100" dirty="0">
                <a:sym typeface="Wingdings" panose="05000000000000000000" pitchFamily="2" charset="2"/>
              </a:rPr>
              <a:t>Avoid overfitting in learning agents by creating portfolio of games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CA" sz="2100" dirty="0">
                <a:sym typeface="Wingdings" panose="05000000000000000000" pitchFamily="2" charset="2"/>
              </a:rPr>
              <a:t>Game and level generation  </a:t>
            </a:r>
            <a:endParaRPr lang="en-CA" sz="2100" dirty="0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C6656034-D6C6-44D5-9375-4595DD5577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43999" y="1997248"/>
            <a:ext cx="7476565" cy="1866539"/>
          </a:xfrm>
        </p:spPr>
        <p:txBody>
          <a:bodyPr>
            <a:noAutofit/>
          </a:bodyPr>
          <a:lstStyle/>
          <a:p>
            <a:r>
              <a:rPr lang="en-US" sz="2400" dirty="0"/>
              <a:t>Possible to design/use a language concise and expressive enough to develop many games in</a:t>
            </a:r>
            <a:br>
              <a:rPr lang="en-US" sz="2400" dirty="0"/>
            </a:br>
            <a:endParaRPr lang="en-US" sz="400" dirty="0"/>
          </a:p>
          <a:p>
            <a:r>
              <a:rPr lang="en-US" sz="2400" dirty="0">
                <a:sym typeface="Wingdings" panose="05000000000000000000" pitchFamily="2" charset="2"/>
              </a:rPr>
              <a:t>e.g. &gt; 200 games described in VGDL </a:t>
            </a:r>
            <a:endParaRPr lang="en-US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465767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22">
            <a:extLst>
              <a:ext uri="{FF2B5EF4-FFF2-40B4-BE49-F238E27FC236}">
                <a16:creationId xmlns:a16="http://schemas.microsoft.com/office/drawing/2014/main" id="{D7A71334-D2EA-4A55-87A9-8A6EAFF5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02"/>
            <a:ext cx="15773400" cy="19880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VGDL</a:t>
            </a:r>
          </a:p>
        </p:txBody>
      </p:sp>
      <p:graphicFrame>
        <p:nvGraphicFramePr>
          <p:cNvPr id="29" name="Tijdelijke aanduiding voor tekst 24">
            <a:extLst>
              <a:ext uri="{FF2B5EF4-FFF2-40B4-BE49-F238E27FC236}">
                <a16:creationId xmlns:a16="http://schemas.microsoft.com/office/drawing/2014/main" id="{4276B298-8DE1-4BE5-AC7C-CC80719A33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967727"/>
              </p:ext>
            </p:extLst>
          </p:nvPr>
        </p:nvGraphicFramePr>
        <p:xfrm>
          <a:off x="1257300" y="2738014"/>
          <a:ext cx="15773400" cy="652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BB099F52-56D6-446D-9DE9-5C9E4E9394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65400" y="8877368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  <p:sp>
        <p:nvSpPr>
          <p:cNvPr id="11" name="Tijdelijke aanduiding voor voettekst 2">
            <a:extLst>
              <a:ext uri="{FF2B5EF4-FFF2-40B4-BE49-F238E27FC236}">
                <a16:creationId xmlns:a16="http://schemas.microsoft.com/office/drawing/2014/main" id="{B76B7AAB-3EF8-4A33-99BF-BAF9E2B629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4698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D1D7CA5-724A-4E52-82F3-D28A9B07AE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0DA917-C050-4BF4-B788-532DDF66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Separation of logic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A1DCBD6-9E41-43AB-9528-B657550BE7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Sprite 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Interaction 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Termination 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Level mapping 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8BB98B9-D1DD-44BB-BF82-A77C6D9909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CA" sz="3600" dirty="0"/>
              <a:t>Game description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577FE8AF-2B68-4796-805A-732A5FD4D8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0" y="6360434"/>
            <a:ext cx="6121400" cy="2420006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A6118E8E-2A53-4970-B300-9493FC3550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0" y="5701197"/>
            <a:ext cx="6121400" cy="586241"/>
          </a:xfrm>
        </p:spPr>
        <p:txBody>
          <a:bodyPr>
            <a:noAutofit/>
          </a:bodyPr>
          <a:lstStyle/>
          <a:p>
            <a:r>
              <a:rPr lang="en-CA" sz="3600" dirty="0"/>
              <a:t>Level description</a:t>
            </a:r>
          </a:p>
        </p:txBody>
      </p:sp>
      <p:sp>
        <p:nvSpPr>
          <p:cNvPr id="10" name="Tijdelijke aanduiding voor voettekst 2">
            <a:extLst>
              <a:ext uri="{FF2B5EF4-FFF2-40B4-BE49-F238E27FC236}">
                <a16:creationId xmlns:a16="http://schemas.microsoft.com/office/drawing/2014/main" id="{906B5D24-0402-4A95-9DC1-4E6107C18F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6377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1EE752E-4F0A-4188-9F23-56B640C96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8" y="436567"/>
            <a:ext cx="15773399" cy="13988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 Aliens example</a:t>
            </a:r>
          </a:p>
        </p:txBody>
      </p:sp>
      <p:pic>
        <p:nvPicPr>
          <p:cNvPr id="11" name="7d8bdefb-a9ed-4eb6-a82e-8f7dd57743ee">
            <a:hlinkClick r:id="" action="ppaction://media"/>
            <a:extLst>
              <a:ext uri="{FF2B5EF4-FFF2-40B4-BE49-F238E27FC236}">
                <a16:creationId xmlns:a16="http://schemas.microsoft.com/office/drawing/2014/main" id="{404A5322-2EC4-411B-90BE-978DFFB2FB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7298" y="2607445"/>
            <a:ext cx="15773398" cy="6269923"/>
          </a:xfrm>
          <a:prstGeom prst="rect">
            <a:avLst/>
          </a:prstGeom>
        </p:spPr>
      </p:pic>
      <p:sp>
        <p:nvSpPr>
          <p:cNvPr id="12" name="Tijdelijke aanduiding voor dianummer 3">
            <a:extLst>
              <a:ext uri="{FF2B5EF4-FFF2-40B4-BE49-F238E27FC236}">
                <a16:creationId xmlns:a16="http://schemas.microsoft.com/office/drawing/2014/main" id="{90B3EFAB-7CC2-4858-9BAA-DD0FEA41A9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65400" y="8877368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  <p:sp>
        <p:nvSpPr>
          <p:cNvPr id="13" name="Tijdelijke aanduiding voor voettekst 2">
            <a:extLst>
              <a:ext uri="{FF2B5EF4-FFF2-40B4-BE49-F238E27FC236}">
                <a16:creationId xmlns:a16="http://schemas.microsoft.com/office/drawing/2014/main" id="{A5AB960D-6A30-4D1F-8AC7-C21EF8C120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7551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27E6F60-39A1-4EE0-95BA-FEED9413B7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1EE752E-4F0A-4188-9F23-56B640C96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6170" y="2116810"/>
            <a:ext cx="5157901" cy="3018343"/>
          </a:xfrm>
        </p:spPr>
        <p:txBody>
          <a:bodyPr/>
          <a:lstStyle/>
          <a:p>
            <a:r>
              <a:rPr lang="en-CA" dirty="0"/>
              <a:t>Aliens Definition (VGDL)</a:t>
            </a:r>
          </a:p>
        </p:txBody>
      </p:sp>
      <p:pic>
        <p:nvPicPr>
          <p:cNvPr id="10" name="Afbeelding 9" descr="Afbeelding met tekst&#10;&#10;Automatisch gegenereerde beschrijving">
            <a:extLst>
              <a:ext uri="{FF2B5EF4-FFF2-40B4-BE49-F238E27FC236}">
                <a16:creationId xmlns:a16="http://schemas.microsoft.com/office/drawing/2014/main" id="{E1DC1F21-631F-4C51-95C9-785561654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41" y="519121"/>
            <a:ext cx="11114180" cy="9371105"/>
          </a:xfrm>
          <a:prstGeom prst="rect">
            <a:avLst/>
          </a:prstGeom>
        </p:spPr>
      </p:pic>
      <p:sp>
        <p:nvSpPr>
          <p:cNvPr id="7" name="Tijdelijke aanduiding voor voettekst 2">
            <a:extLst>
              <a:ext uri="{FF2B5EF4-FFF2-40B4-BE49-F238E27FC236}">
                <a16:creationId xmlns:a16="http://schemas.microsoft.com/office/drawing/2014/main" id="{27CC4059-5F35-4502-A600-598AAF2DCC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58FBF320-F39F-441C-9C7E-6FF1E395C09F}"/>
              </a:ext>
            </a:extLst>
          </p:cNvPr>
          <p:cNvSpPr/>
          <p:nvPr/>
        </p:nvSpPr>
        <p:spPr>
          <a:xfrm>
            <a:off x="1039906" y="914400"/>
            <a:ext cx="1353670" cy="2779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CA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6D735E4C-5D2C-43C8-A0B7-43E770895254}"/>
              </a:ext>
            </a:extLst>
          </p:cNvPr>
          <p:cNvSpPr/>
          <p:nvPr/>
        </p:nvSpPr>
        <p:spPr>
          <a:xfrm>
            <a:off x="1084729" y="4347882"/>
            <a:ext cx="1972236" cy="233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CA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BF143497-B485-490E-94B2-0BE6CDAA8589}"/>
              </a:ext>
            </a:extLst>
          </p:cNvPr>
          <p:cNvSpPr/>
          <p:nvPr/>
        </p:nvSpPr>
        <p:spPr>
          <a:xfrm>
            <a:off x="1084729" y="7270376"/>
            <a:ext cx="1972236" cy="322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CA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B479F140-37A8-4D1E-8556-AA1A7AF55CCE}"/>
              </a:ext>
            </a:extLst>
          </p:cNvPr>
          <p:cNvSpPr/>
          <p:nvPr/>
        </p:nvSpPr>
        <p:spPr>
          <a:xfrm>
            <a:off x="1084729" y="8301318"/>
            <a:ext cx="1783977" cy="233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CA"/>
          </a:p>
        </p:txBody>
      </p:sp>
    </p:spTree>
    <p:extLst>
      <p:ext uri="{BB962C8B-B14F-4D97-AF65-F5344CB8AC3E}">
        <p14:creationId xmlns:p14="http://schemas.microsoft.com/office/powerpoint/2010/main" val="1708629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Content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8919400" y="3025884"/>
            <a:ext cx="3485564" cy="604071"/>
          </a:xfrm>
        </p:spPr>
        <p:txBody>
          <a:bodyPr/>
          <a:lstStyle/>
          <a:p>
            <a:r>
              <a:rPr lang="en-US" altLang="ja-JP" dirty="0"/>
              <a:t>Problem Description</a:t>
            </a:r>
            <a:endParaRPr kumimoji="1" lang="ja-JP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919400" y="4619228"/>
            <a:ext cx="3396883" cy="604071"/>
          </a:xfrm>
        </p:spPr>
        <p:txBody>
          <a:bodyPr/>
          <a:lstStyle/>
          <a:p>
            <a:r>
              <a:rPr kumimoji="1" lang="en-US" altLang="ja-JP" dirty="0"/>
              <a:t>VGDL &amp; GVGAI</a:t>
            </a:r>
            <a:endParaRPr kumimoji="1" lang="ja-JP" alt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ja-JP" dirty="0"/>
              <a:t>Planning &amp; Learning</a:t>
            </a:r>
            <a:endParaRPr lang="ja-JP" alt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ja-JP" dirty="0"/>
              <a:t>Level Generation</a:t>
            </a:r>
            <a:endParaRPr kumimoji="1" lang="ja-JP" alt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AU" altLang="ja-JP" dirty="0"/>
              <a:t>Rule Generation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kumimoji="1" lang="en-BZ" altLang="ja-JP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936052044"/>
      </p:ext>
    </p:extLst>
  </p:cSld>
  <p:clrMapOvr>
    <a:masterClrMapping/>
  </p:clrMapOvr>
  <p:transition spd="slow" advTm="11217">
    <p:strips dir="r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1EE752E-4F0A-4188-9F23-56B640C96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02"/>
            <a:ext cx="15773400" cy="19880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Two Aliens levels (VGDL)</a:t>
            </a:r>
          </a:p>
        </p:txBody>
      </p:sp>
      <p:pic>
        <p:nvPicPr>
          <p:cNvPr id="11" name="Afbeelding 10" descr="Afbeelding met taart, tafel, groep, scherm&#10;&#10;Automatisch gegenereerde beschrijving">
            <a:extLst>
              <a:ext uri="{FF2B5EF4-FFF2-40B4-BE49-F238E27FC236}">
                <a16:creationId xmlns:a16="http://schemas.microsoft.com/office/drawing/2014/main" id="{0782D2CE-296E-46DB-9504-73D4A73BD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57300" y="2231886"/>
            <a:ext cx="15787688" cy="4894183"/>
          </a:xfrm>
          <a:prstGeom prst="rect">
            <a:avLst/>
          </a:prstGeom>
        </p:spPr>
      </p:pic>
      <p:sp>
        <p:nvSpPr>
          <p:cNvPr id="15" name="Tijdelijke aanduiding voor voettekst 2">
            <a:extLst>
              <a:ext uri="{FF2B5EF4-FFF2-40B4-BE49-F238E27FC236}">
                <a16:creationId xmlns:a16="http://schemas.microsoft.com/office/drawing/2014/main" id="{73E47E9C-2651-4F80-8F46-FE78998B15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Mats Ruell </a:t>
            </a:r>
            <a:r>
              <a:rPr kumimoji="1" lang="en-HK" altLang="ja-JP"/>
              <a:t>and</a:t>
            </a:r>
            <a:r>
              <a:rPr kumimoji="1" lang="en-US" altLang="ja-JP"/>
              <a:t> Mateusz Blommaert</a:t>
            </a:r>
            <a:endParaRPr kumimoji="1" lang="ja-JP" altLang="en-US" dirty="0"/>
          </a:p>
        </p:txBody>
      </p:sp>
      <p:sp>
        <p:nvSpPr>
          <p:cNvPr id="17" name="Tijdelijke aanduiding voor dianummer 3">
            <a:extLst>
              <a:ext uri="{FF2B5EF4-FFF2-40B4-BE49-F238E27FC236}">
                <a16:creationId xmlns:a16="http://schemas.microsoft.com/office/drawing/2014/main" id="{41194FBA-E693-448C-904C-7DBAF0DF2E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65400" y="8877368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63F6FBEC-C06A-4E2C-8388-99DF2CF0B9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" t="81822" r="60270"/>
          <a:stretch/>
        </p:blipFill>
        <p:spPr>
          <a:xfrm>
            <a:off x="6474538" y="7199286"/>
            <a:ext cx="5338924" cy="24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43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1EE752E-4F0A-4188-9F23-56B640C96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8" y="436567"/>
            <a:ext cx="15773399" cy="13988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8000" dirty="0"/>
              <a:t>GVGAI framework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ijdelijke aanduiding voor dianummer 3">
            <a:extLst>
              <a:ext uri="{FF2B5EF4-FFF2-40B4-BE49-F238E27FC236}">
                <a16:creationId xmlns:a16="http://schemas.microsoft.com/office/drawing/2014/main" id="{90B3EFAB-7CC2-4858-9BAA-DD0FEA41A9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65400" y="8877368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p:sp>
        <p:nvSpPr>
          <p:cNvPr id="13" name="Tijdelijke aanduiding voor voettekst 2">
            <a:extLst>
              <a:ext uri="{FF2B5EF4-FFF2-40B4-BE49-F238E27FC236}">
                <a16:creationId xmlns:a16="http://schemas.microsoft.com/office/drawing/2014/main" id="{A5AB960D-6A30-4D1F-8AC7-C21EF8C120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pic>
        <p:nvPicPr>
          <p:cNvPr id="6" name="Afbeelding 5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11A018A1-4252-4DBE-869C-EAD214017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50" y="2607445"/>
            <a:ext cx="14072494" cy="626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67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1EE752E-4F0A-4188-9F23-56B640C96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8" y="436567"/>
            <a:ext cx="15773399" cy="13988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8000"/>
              <a:t>Controller interface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ijdelijke aanduiding voor dianummer 3">
            <a:extLst>
              <a:ext uri="{FF2B5EF4-FFF2-40B4-BE49-F238E27FC236}">
                <a16:creationId xmlns:a16="http://schemas.microsoft.com/office/drawing/2014/main" id="{90B3EFAB-7CC2-4858-9BAA-DD0FEA41A9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65400" y="8877368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  <p:sp>
        <p:nvSpPr>
          <p:cNvPr id="13" name="Tijdelijke aanduiding voor voettekst 2">
            <a:extLst>
              <a:ext uri="{FF2B5EF4-FFF2-40B4-BE49-F238E27FC236}">
                <a16:creationId xmlns:a16="http://schemas.microsoft.com/office/drawing/2014/main" id="{A5AB960D-6A30-4D1F-8AC7-C21EF8C120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pic>
        <p:nvPicPr>
          <p:cNvPr id="3" name="Afbeelding 2" descr="Afbeelding met vogel&#10;&#10;Automatisch gegenereerde beschrijving">
            <a:extLst>
              <a:ext uri="{FF2B5EF4-FFF2-40B4-BE49-F238E27FC236}">
                <a16:creationId xmlns:a16="http://schemas.microsoft.com/office/drawing/2014/main" id="{BC18A1EA-908E-4A39-B619-CCBA2ED3E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97" y="3987950"/>
            <a:ext cx="14909800" cy="27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30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1EE752E-4F0A-4188-9F23-56B640C96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8" y="436567"/>
            <a:ext cx="15773399" cy="13988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8000" dirty="0"/>
              <a:t>Controller interface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ijdelijke aanduiding voor dianummer 3">
            <a:extLst>
              <a:ext uri="{FF2B5EF4-FFF2-40B4-BE49-F238E27FC236}">
                <a16:creationId xmlns:a16="http://schemas.microsoft.com/office/drawing/2014/main" id="{90B3EFAB-7CC2-4858-9BAA-DD0FEA41A9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65400" y="8877368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  <p:sp>
        <p:nvSpPr>
          <p:cNvPr id="13" name="Tijdelijke aanduiding voor voettekst 2">
            <a:extLst>
              <a:ext uri="{FF2B5EF4-FFF2-40B4-BE49-F238E27FC236}">
                <a16:creationId xmlns:a16="http://schemas.microsoft.com/office/drawing/2014/main" id="{A5AB960D-6A30-4D1F-8AC7-C21EF8C120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FE8AEDA4-60EA-4507-A610-A75CDCF54E24}"/>
              </a:ext>
            </a:extLst>
          </p:cNvPr>
          <p:cNvSpPr txBox="1">
            <a:spLocks/>
          </p:cNvSpPr>
          <p:nvPr/>
        </p:nvSpPr>
        <p:spPr>
          <a:xfrm>
            <a:off x="1257298" y="2574440"/>
            <a:ext cx="6121400" cy="5862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600" dirty="0"/>
              <a:t>StateObservation</a:t>
            </a:r>
          </a:p>
        </p:txBody>
      </p:sp>
      <p:sp>
        <p:nvSpPr>
          <p:cNvPr id="7" name="Tijdelijke aanduiding voor tekst 7">
            <a:extLst>
              <a:ext uri="{FF2B5EF4-FFF2-40B4-BE49-F238E27FC236}">
                <a16:creationId xmlns:a16="http://schemas.microsoft.com/office/drawing/2014/main" id="{CA25E469-C27C-4C09-AA10-D6428EB4E6D3}"/>
              </a:ext>
            </a:extLst>
          </p:cNvPr>
          <p:cNvSpPr txBox="1">
            <a:spLocks/>
          </p:cNvSpPr>
          <p:nvPr/>
        </p:nvSpPr>
        <p:spPr>
          <a:xfrm>
            <a:off x="11169650" y="2574440"/>
            <a:ext cx="6121400" cy="5862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600" dirty="0"/>
              <a:t>ElapsedCpuTimer</a:t>
            </a:r>
          </a:p>
        </p:txBody>
      </p:sp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1AA4E40D-AB4B-4A4C-96C2-872D255957F7}"/>
              </a:ext>
            </a:extLst>
          </p:cNvPr>
          <p:cNvSpPr txBox="1">
            <a:spLocks/>
          </p:cNvSpPr>
          <p:nvPr/>
        </p:nvSpPr>
        <p:spPr>
          <a:xfrm>
            <a:off x="1257297" y="3899737"/>
            <a:ext cx="7823949" cy="433882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600" dirty="0"/>
              <a:t>Score, health points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600" dirty="0"/>
              <a:t>Victory state (win, loss, ongoing)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600" dirty="0"/>
              <a:t>List of available actions for player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600" dirty="0"/>
              <a:t>List of observations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600" dirty="0"/>
              <a:t>History of avatar events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600" dirty="0"/>
              <a:t>…</a:t>
            </a:r>
          </a:p>
          <a:p>
            <a:r>
              <a:rPr lang="en-CA" sz="2600" dirty="0">
                <a:sym typeface="Wingdings" panose="05000000000000000000" pitchFamily="2" charset="2"/>
              </a:rPr>
              <a:t> Provides Forward Model (FM) </a:t>
            </a:r>
            <a:endParaRPr lang="en-CA" sz="2600" dirty="0"/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50F256C7-2A18-4548-B154-8E8770ABFB6F}"/>
              </a:ext>
            </a:extLst>
          </p:cNvPr>
          <p:cNvSpPr txBox="1">
            <a:spLocks/>
          </p:cNvSpPr>
          <p:nvPr/>
        </p:nvSpPr>
        <p:spPr>
          <a:xfrm>
            <a:off x="10318375" y="3849701"/>
            <a:ext cx="7823949" cy="43388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600" dirty="0"/>
              <a:t>Time left until action has to be returned </a:t>
            </a:r>
          </a:p>
        </p:txBody>
      </p:sp>
    </p:spTree>
    <p:extLst>
      <p:ext uri="{BB962C8B-B14F-4D97-AF65-F5344CB8AC3E}">
        <p14:creationId xmlns:p14="http://schemas.microsoft.com/office/powerpoint/2010/main" val="2145768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1EE752E-4F0A-4188-9F23-56B640C96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8" y="436567"/>
            <a:ext cx="15773399" cy="13988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8000" dirty="0"/>
              <a:t>Level generation interface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ijdelijke aanduiding voor dianummer 3">
            <a:extLst>
              <a:ext uri="{FF2B5EF4-FFF2-40B4-BE49-F238E27FC236}">
                <a16:creationId xmlns:a16="http://schemas.microsoft.com/office/drawing/2014/main" id="{90B3EFAB-7CC2-4858-9BAA-DD0FEA41A9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65400" y="8877368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  <p:sp>
        <p:nvSpPr>
          <p:cNvPr id="13" name="Tijdelijke aanduiding voor voettekst 2">
            <a:extLst>
              <a:ext uri="{FF2B5EF4-FFF2-40B4-BE49-F238E27FC236}">
                <a16:creationId xmlns:a16="http://schemas.microsoft.com/office/drawing/2014/main" id="{A5AB960D-6A30-4D1F-8AC7-C21EF8C120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C18A1EA-908E-4A39-B619-CCBA2ED3E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8753" y="3863789"/>
            <a:ext cx="13642068" cy="312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73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1EE752E-4F0A-4188-9F23-56B640C96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8" y="436567"/>
            <a:ext cx="15773399" cy="13988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8000" dirty="0"/>
              <a:t>Level generation interface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ijdelijke aanduiding voor dianummer 3">
            <a:extLst>
              <a:ext uri="{FF2B5EF4-FFF2-40B4-BE49-F238E27FC236}">
                <a16:creationId xmlns:a16="http://schemas.microsoft.com/office/drawing/2014/main" id="{90B3EFAB-7CC2-4858-9BAA-DD0FEA41A9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65400" y="8877368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  <p:sp>
        <p:nvSpPr>
          <p:cNvPr id="13" name="Tijdelijke aanduiding voor voettekst 2">
            <a:extLst>
              <a:ext uri="{FF2B5EF4-FFF2-40B4-BE49-F238E27FC236}">
                <a16:creationId xmlns:a16="http://schemas.microsoft.com/office/drawing/2014/main" id="{A5AB960D-6A30-4D1F-8AC7-C21EF8C120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FE8AEDA4-60EA-4507-A610-A75CDCF54E24}"/>
              </a:ext>
            </a:extLst>
          </p:cNvPr>
          <p:cNvSpPr txBox="1">
            <a:spLocks/>
          </p:cNvSpPr>
          <p:nvPr/>
        </p:nvSpPr>
        <p:spPr>
          <a:xfrm>
            <a:off x="1257298" y="2574440"/>
            <a:ext cx="6121400" cy="5862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600" dirty="0"/>
              <a:t>GameDescription</a:t>
            </a:r>
          </a:p>
        </p:txBody>
      </p:sp>
      <p:sp>
        <p:nvSpPr>
          <p:cNvPr id="7" name="Tijdelijke aanduiding voor tekst 7">
            <a:extLst>
              <a:ext uri="{FF2B5EF4-FFF2-40B4-BE49-F238E27FC236}">
                <a16:creationId xmlns:a16="http://schemas.microsoft.com/office/drawing/2014/main" id="{CA25E469-C27C-4C09-AA10-D6428EB4E6D3}"/>
              </a:ext>
            </a:extLst>
          </p:cNvPr>
          <p:cNvSpPr txBox="1">
            <a:spLocks/>
          </p:cNvSpPr>
          <p:nvPr/>
        </p:nvSpPr>
        <p:spPr>
          <a:xfrm>
            <a:off x="11169650" y="2574440"/>
            <a:ext cx="6121400" cy="5862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600" dirty="0"/>
              <a:t>ElapsedCpuTimer</a:t>
            </a:r>
          </a:p>
        </p:txBody>
      </p:sp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1AA4E40D-AB4B-4A4C-96C2-872D255957F7}"/>
              </a:ext>
            </a:extLst>
          </p:cNvPr>
          <p:cNvSpPr txBox="1">
            <a:spLocks/>
          </p:cNvSpPr>
          <p:nvPr/>
        </p:nvSpPr>
        <p:spPr>
          <a:xfrm>
            <a:off x="1257297" y="3899737"/>
            <a:ext cx="7823949" cy="43388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600" dirty="0"/>
              <a:t>Provides access to game information </a:t>
            </a:r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50F256C7-2A18-4548-B154-8E8770ABFB6F}"/>
              </a:ext>
            </a:extLst>
          </p:cNvPr>
          <p:cNvSpPr txBox="1">
            <a:spLocks/>
          </p:cNvSpPr>
          <p:nvPr/>
        </p:nvSpPr>
        <p:spPr>
          <a:xfrm>
            <a:off x="10318375" y="3849701"/>
            <a:ext cx="7823949" cy="43388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600" dirty="0"/>
              <a:t>Remaining time for generator to finish</a:t>
            </a:r>
            <a:br>
              <a:rPr lang="en-CA" sz="2600" dirty="0"/>
            </a:br>
            <a:r>
              <a:rPr lang="en-CA" sz="2600" dirty="0">
                <a:sym typeface="Wingdings" panose="05000000000000000000" pitchFamily="2" charset="2"/>
              </a:rPr>
              <a:t> 5 hours to finish when running competition</a:t>
            </a:r>
            <a:endParaRPr lang="en-CA" sz="2600" dirty="0"/>
          </a:p>
        </p:txBody>
      </p:sp>
    </p:spTree>
    <p:extLst>
      <p:ext uri="{BB962C8B-B14F-4D97-AF65-F5344CB8AC3E}">
        <p14:creationId xmlns:p14="http://schemas.microsoft.com/office/powerpoint/2010/main" val="3738265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1EE752E-4F0A-4188-9F23-56B640C96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8" y="436567"/>
            <a:ext cx="15773399" cy="13988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8000"/>
              <a:t>Rule generation interface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ijdelijke aanduiding voor dianummer 3">
            <a:extLst>
              <a:ext uri="{FF2B5EF4-FFF2-40B4-BE49-F238E27FC236}">
                <a16:creationId xmlns:a16="http://schemas.microsoft.com/office/drawing/2014/main" id="{90B3EFAB-7CC2-4858-9BAA-DD0FEA41A9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65400" y="8877368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  <p:sp>
        <p:nvSpPr>
          <p:cNvPr id="13" name="Tijdelijke aanduiding voor voettekst 2">
            <a:extLst>
              <a:ext uri="{FF2B5EF4-FFF2-40B4-BE49-F238E27FC236}">
                <a16:creationId xmlns:a16="http://schemas.microsoft.com/office/drawing/2014/main" id="{A5AB960D-6A30-4D1F-8AC7-C21EF8C120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Mats Ruell </a:t>
            </a:r>
            <a:r>
              <a:rPr kumimoji="1" lang="en-HK" altLang="ja-JP"/>
              <a:t>and</a:t>
            </a:r>
            <a:r>
              <a:rPr kumimoji="1" lang="en-US" altLang="ja-JP"/>
              <a:t> Mateusz Blommaert</a:t>
            </a:r>
            <a:endParaRPr kumimoji="1" lang="ja-JP" altLang="en-US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C18A1EA-908E-4A39-B619-CCBA2ED3E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1186" y="3765176"/>
            <a:ext cx="13683629" cy="324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54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1EE752E-4F0A-4188-9F23-56B640C96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8" y="436567"/>
            <a:ext cx="15773399" cy="13988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8000" dirty="0"/>
              <a:t>Rule generation interface</a:t>
            </a: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ijdelijke aanduiding voor dianummer 3">
            <a:extLst>
              <a:ext uri="{FF2B5EF4-FFF2-40B4-BE49-F238E27FC236}">
                <a16:creationId xmlns:a16="http://schemas.microsoft.com/office/drawing/2014/main" id="{90B3EFAB-7CC2-4858-9BAA-DD0FEA41A9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65400" y="8877368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27</a:t>
            </a:fld>
            <a:endParaRPr kumimoji="1" lang="ja-JP" altLang="en-US" dirty="0"/>
          </a:p>
        </p:txBody>
      </p:sp>
      <p:sp>
        <p:nvSpPr>
          <p:cNvPr id="13" name="Tijdelijke aanduiding voor voettekst 2">
            <a:extLst>
              <a:ext uri="{FF2B5EF4-FFF2-40B4-BE49-F238E27FC236}">
                <a16:creationId xmlns:a16="http://schemas.microsoft.com/office/drawing/2014/main" id="{A5AB960D-6A30-4D1F-8AC7-C21EF8C120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FE8AEDA4-60EA-4507-A610-A75CDCF54E24}"/>
              </a:ext>
            </a:extLst>
          </p:cNvPr>
          <p:cNvSpPr txBox="1">
            <a:spLocks/>
          </p:cNvSpPr>
          <p:nvPr/>
        </p:nvSpPr>
        <p:spPr>
          <a:xfrm>
            <a:off x="1257298" y="2574440"/>
            <a:ext cx="6121400" cy="5862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600" dirty="0"/>
              <a:t>SLDescription</a:t>
            </a:r>
          </a:p>
        </p:txBody>
      </p:sp>
      <p:sp>
        <p:nvSpPr>
          <p:cNvPr id="7" name="Tijdelijke aanduiding voor tekst 7">
            <a:extLst>
              <a:ext uri="{FF2B5EF4-FFF2-40B4-BE49-F238E27FC236}">
                <a16:creationId xmlns:a16="http://schemas.microsoft.com/office/drawing/2014/main" id="{CA25E469-C27C-4C09-AA10-D6428EB4E6D3}"/>
              </a:ext>
            </a:extLst>
          </p:cNvPr>
          <p:cNvSpPr txBox="1">
            <a:spLocks/>
          </p:cNvSpPr>
          <p:nvPr/>
        </p:nvSpPr>
        <p:spPr>
          <a:xfrm>
            <a:off x="11169650" y="2574440"/>
            <a:ext cx="6121400" cy="5862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600" dirty="0"/>
              <a:t>ElapsedCpuTimer</a:t>
            </a:r>
          </a:p>
        </p:txBody>
      </p:sp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1AA4E40D-AB4B-4A4C-96C2-872D255957F7}"/>
              </a:ext>
            </a:extLst>
          </p:cNvPr>
          <p:cNvSpPr txBox="1">
            <a:spLocks/>
          </p:cNvSpPr>
          <p:nvPr/>
        </p:nvSpPr>
        <p:spPr>
          <a:xfrm>
            <a:off x="1257297" y="3899737"/>
            <a:ext cx="7823949" cy="43388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600" dirty="0"/>
              <a:t>Provides list of game sprites to generator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600" dirty="0"/>
              <a:t>And also a 2D-matrix = game level where each cell represents sprites present in that cell </a:t>
            </a:r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50F256C7-2A18-4548-B154-8E8770ABFB6F}"/>
              </a:ext>
            </a:extLst>
          </p:cNvPr>
          <p:cNvSpPr txBox="1">
            <a:spLocks/>
          </p:cNvSpPr>
          <p:nvPr/>
        </p:nvSpPr>
        <p:spPr>
          <a:xfrm>
            <a:off x="10318375" y="3849701"/>
            <a:ext cx="7823949" cy="43388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600" dirty="0"/>
              <a:t>Remaining time for generator to finish</a:t>
            </a:r>
            <a:br>
              <a:rPr lang="en-CA" sz="2600" dirty="0"/>
            </a:br>
            <a:r>
              <a:rPr lang="en-CA" sz="2600" dirty="0">
                <a:sym typeface="Wingdings" panose="05000000000000000000" pitchFamily="2" charset="2"/>
              </a:rPr>
              <a:t> 5 hours to finish when running competition </a:t>
            </a:r>
            <a:endParaRPr lang="en-CA" sz="2600" dirty="0"/>
          </a:p>
        </p:txBody>
      </p:sp>
    </p:spTree>
    <p:extLst>
      <p:ext uri="{BB962C8B-B14F-4D97-AF65-F5344CB8AC3E}">
        <p14:creationId xmlns:p14="http://schemas.microsoft.com/office/powerpoint/2010/main" val="3114574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Tijdelijke aanduiding voor afbeelding 51">
            <a:extLst>
              <a:ext uri="{FF2B5EF4-FFF2-40B4-BE49-F238E27FC236}">
                <a16:creationId xmlns:a16="http://schemas.microsoft.com/office/drawing/2014/main" id="{7D03B047-A568-4EA0-8E21-8A1722D200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/>
        </p:blipFill>
        <p:spPr/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0FACD0A-C6A5-4849-B37B-AE96371A7A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316B85D-E257-4F35-9482-1640170758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3" name="Titel 22">
            <a:extLst>
              <a:ext uri="{FF2B5EF4-FFF2-40B4-BE49-F238E27FC236}">
                <a16:creationId xmlns:a16="http://schemas.microsoft.com/office/drawing/2014/main" id="{396096C5-FD2B-4FF7-AC90-02DFCF11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Planning &amp; Learning</a:t>
            </a:r>
          </a:p>
        </p:txBody>
      </p:sp>
    </p:spTree>
    <p:extLst>
      <p:ext uri="{BB962C8B-B14F-4D97-AF65-F5344CB8AC3E}">
        <p14:creationId xmlns:p14="http://schemas.microsoft.com/office/powerpoint/2010/main" val="3426789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8BCCA-39E7-45F4-9E10-1D6AEB1D4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600" y="823442"/>
            <a:ext cx="12242800" cy="1232839"/>
          </a:xfrm>
        </p:spPr>
        <p:txBody>
          <a:bodyPr/>
          <a:lstStyle/>
          <a:p>
            <a:r>
              <a:rPr lang="nl" dirty="0"/>
              <a:t>Learning Track</a:t>
            </a:r>
            <a:endParaRPr lang="en-CA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E3C22FB-20A5-4824-A99E-C4FD038BA0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67B41AD-A917-4C88-9FA2-566B4D8FE5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6221" y="2776225"/>
            <a:ext cx="12242800" cy="6120255"/>
          </a:xfrm>
        </p:spPr>
        <p:txBody>
          <a:bodyPr>
            <a:normAutofit lnSpcReduction="10000"/>
          </a:bodyPr>
          <a:lstStyle/>
          <a:p>
            <a:pPr marL="914263" indent="-685697" algn="l">
              <a:lnSpc>
                <a:spcPct val="150000"/>
              </a:lnSpc>
              <a:buSzPts val="1800"/>
              <a:buChar char="●"/>
            </a:pPr>
            <a:r>
              <a:rPr lang="nl-NL" sz="3599" dirty="0" err="1"/>
              <a:t>OpenAI</a:t>
            </a:r>
            <a:r>
              <a:rPr lang="nl-NL" sz="3599" dirty="0"/>
              <a:t> Gym: Toolkit </a:t>
            </a:r>
            <a:r>
              <a:rPr lang="nl-NL" sz="3599" dirty="0" err="1"/>
              <a:t>for</a:t>
            </a:r>
            <a:r>
              <a:rPr lang="nl-NL" sz="3599" dirty="0"/>
              <a:t> </a:t>
            </a:r>
            <a:r>
              <a:rPr lang="nl-NL" sz="3599" dirty="0" err="1"/>
              <a:t>Reinforcement</a:t>
            </a:r>
            <a:r>
              <a:rPr lang="nl-NL" sz="3599" dirty="0"/>
              <a:t> Learning </a:t>
            </a:r>
            <a:r>
              <a:rPr lang="nl-NL" sz="3599" dirty="0" err="1"/>
              <a:t>Algorithms</a:t>
            </a:r>
            <a:endParaRPr lang="nl-NL" sz="3599" dirty="0"/>
          </a:p>
          <a:p>
            <a:pPr marL="914263" indent="-685697" algn="l">
              <a:lnSpc>
                <a:spcPct val="150000"/>
              </a:lnSpc>
              <a:buSzPts val="1800"/>
              <a:buChar char="●"/>
            </a:pPr>
            <a:r>
              <a:rPr lang="nl-NL" sz="3599" dirty="0"/>
              <a:t>Environment </a:t>
            </a:r>
            <a:r>
              <a:rPr lang="nl-NL" sz="3599" dirty="0" err="1"/>
              <a:t>for</a:t>
            </a:r>
            <a:r>
              <a:rPr lang="nl-NL" sz="3599" dirty="0"/>
              <a:t> VGDL Games</a:t>
            </a:r>
          </a:p>
          <a:p>
            <a:pPr marL="914263" indent="-685697" algn="l">
              <a:lnSpc>
                <a:spcPct val="150000"/>
              </a:lnSpc>
              <a:buSzPts val="1800"/>
              <a:buChar char="●"/>
            </a:pPr>
            <a:r>
              <a:rPr lang="nl-NL" sz="3599" dirty="0" err="1"/>
              <a:t>Provide</a:t>
            </a:r>
            <a:r>
              <a:rPr lang="nl-NL" sz="3599" dirty="0"/>
              <a:t> </a:t>
            </a:r>
            <a:r>
              <a:rPr lang="nl-NL" sz="3599" dirty="0" err="1"/>
              <a:t>an</a:t>
            </a:r>
            <a:r>
              <a:rPr lang="nl-NL" sz="3599" dirty="0"/>
              <a:t> </a:t>
            </a:r>
            <a:r>
              <a:rPr lang="nl-NL" sz="3599" dirty="0" err="1"/>
              <a:t>Algorithm</a:t>
            </a:r>
            <a:r>
              <a:rPr lang="nl-NL" sz="3599" dirty="0"/>
              <a:t> </a:t>
            </a:r>
            <a:r>
              <a:rPr lang="nl-NL" sz="3599" dirty="0" err="1"/>
              <a:t>yourself</a:t>
            </a:r>
            <a:r>
              <a:rPr lang="nl-NL" sz="3599" dirty="0"/>
              <a:t> </a:t>
            </a:r>
            <a:r>
              <a:rPr lang="nl-NL" sz="2400" dirty="0"/>
              <a:t>(or baselines)</a:t>
            </a:r>
          </a:p>
          <a:p>
            <a:pPr marL="1828526" lvl="1" indent="-533320">
              <a:buSzPts val="600"/>
              <a:buChar char="○"/>
            </a:pPr>
            <a:r>
              <a:rPr lang="nl-NL" sz="1200" b="1" dirty="0">
                <a:solidFill>
                  <a:srgbClr val="333333"/>
                </a:solidFill>
                <a:highlight>
                  <a:srgbClr val="E9F3F5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nl-NL" sz="1200" dirty="0">
                <a:solidFill>
                  <a:srgbClr val="333333"/>
                </a:solidFill>
                <a:highlight>
                  <a:srgbClr val="E9F3F5"/>
                </a:highlight>
                <a:latin typeface="Courier New"/>
                <a:ea typeface="Courier New"/>
                <a:cs typeface="Courier New"/>
                <a:sym typeface="Courier New"/>
              </a:rPr>
              <a:t> gym</a:t>
            </a:r>
          </a:p>
          <a:p>
            <a:pPr marL="1828526" algn="l"/>
            <a:r>
              <a:rPr lang="nl-NL" sz="1200" dirty="0" err="1">
                <a:solidFill>
                  <a:srgbClr val="333333"/>
                </a:solidFill>
                <a:highlight>
                  <a:srgbClr val="E9F3F5"/>
                </a:highlight>
                <a:latin typeface="Courier New"/>
                <a:ea typeface="Courier New"/>
                <a:cs typeface="Courier New"/>
                <a:sym typeface="Courier New"/>
              </a:rPr>
              <a:t>env</a:t>
            </a:r>
            <a:r>
              <a:rPr lang="nl-NL" sz="1200" dirty="0">
                <a:solidFill>
                  <a:srgbClr val="333333"/>
                </a:solidFill>
                <a:highlight>
                  <a:srgbClr val="E9F3F5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nl-NL" sz="1200" dirty="0" err="1">
                <a:solidFill>
                  <a:srgbClr val="333333"/>
                </a:solidFill>
                <a:highlight>
                  <a:srgbClr val="E9F3F5"/>
                </a:highlight>
                <a:latin typeface="Courier New"/>
                <a:ea typeface="Courier New"/>
                <a:cs typeface="Courier New"/>
                <a:sym typeface="Courier New"/>
              </a:rPr>
              <a:t>gym.make</a:t>
            </a:r>
            <a:r>
              <a:rPr lang="nl-NL" sz="1200" dirty="0">
                <a:solidFill>
                  <a:srgbClr val="333333"/>
                </a:solidFill>
                <a:highlight>
                  <a:srgbClr val="E9F3F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nl-NL" sz="1200" dirty="0">
                <a:solidFill>
                  <a:srgbClr val="DD1144"/>
                </a:solidFill>
                <a:highlight>
                  <a:srgbClr val="E9F3F5"/>
                </a:highlight>
                <a:latin typeface="Courier New"/>
                <a:ea typeface="Courier New"/>
                <a:cs typeface="Courier New"/>
                <a:sym typeface="Courier New"/>
              </a:rPr>
              <a:t>'CartPole-v0'</a:t>
            </a:r>
            <a:r>
              <a:rPr lang="nl-NL" sz="1200" dirty="0">
                <a:solidFill>
                  <a:srgbClr val="333333"/>
                </a:solidFill>
                <a:highlight>
                  <a:srgbClr val="E9F3F5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1828526" algn="l"/>
            <a:r>
              <a:rPr lang="nl-NL" sz="1200" dirty="0" err="1">
                <a:solidFill>
                  <a:srgbClr val="333333"/>
                </a:solidFill>
                <a:highlight>
                  <a:srgbClr val="E9F3F5"/>
                </a:highlight>
                <a:latin typeface="Courier New"/>
                <a:ea typeface="Courier New"/>
                <a:cs typeface="Courier New"/>
                <a:sym typeface="Courier New"/>
              </a:rPr>
              <a:t>env.reset</a:t>
            </a:r>
            <a:r>
              <a:rPr lang="nl-NL" sz="1200" dirty="0">
                <a:solidFill>
                  <a:srgbClr val="333333"/>
                </a:solidFill>
                <a:highlight>
                  <a:srgbClr val="E9F3F5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marL="1828526" algn="l"/>
            <a:r>
              <a:rPr lang="nl-NL" sz="1200" b="1" dirty="0" err="1">
                <a:solidFill>
                  <a:srgbClr val="333333"/>
                </a:solidFill>
                <a:highlight>
                  <a:srgbClr val="E9F3F5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nl-NL" sz="1200" dirty="0">
                <a:solidFill>
                  <a:srgbClr val="333333"/>
                </a:solidFill>
                <a:highlight>
                  <a:srgbClr val="E9F3F5"/>
                </a:highlight>
                <a:latin typeface="Courier New"/>
                <a:ea typeface="Courier New"/>
                <a:cs typeface="Courier New"/>
                <a:sym typeface="Courier New"/>
              </a:rPr>
              <a:t> _ </a:t>
            </a:r>
            <a:r>
              <a:rPr lang="nl-NL" sz="1200" b="1" dirty="0">
                <a:solidFill>
                  <a:srgbClr val="333333"/>
                </a:solidFill>
                <a:highlight>
                  <a:srgbClr val="E9F3F5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nl-NL" sz="1200" dirty="0">
                <a:solidFill>
                  <a:srgbClr val="333333"/>
                </a:solidFill>
                <a:highlight>
                  <a:srgbClr val="E9F3F5"/>
                </a:highlight>
                <a:latin typeface="Courier New"/>
                <a:ea typeface="Courier New"/>
                <a:cs typeface="Courier New"/>
                <a:sym typeface="Courier New"/>
              </a:rPr>
              <a:t> range(</a:t>
            </a:r>
            <a:r>
              <a:rPr lang="nl-NL" sz="1200" dirty="0">
                <a:solidFill>
                  <a:srgbClr val="008080"/>
                </a:solidFill>
                <a:highlight>
                  <a:srgbClr val="E9F3F5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nl-NL" sz="1200" dirty="0">
                <a:solidFill>
                  <a:srgbClr val="333333"/>
                </a:solidFill>
                <a:highlight>
                  <a:srgbClr val="E9F3F5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</a:p>
          <a:p>
            <a:pPr marL="1828526" algn="l"/>
            <a:r>
              <a:rPr lang="nl-NL" sz="1200" dirty="0">
                <a:solidFill>
                  <a:srgbClr val="333333"/>
                </a:solidFill>
                <a:highlight>
                  <a:srgbClr val="E9F3F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nl-NL" sz="1200" dirty="0" err="1">
                <a:solidFill>
                  <a:srgbClr val="333333"/>
                </a:solidFill>
                <a:highlight>
                  <a:srgbClr val="E9F3F5"/>
                </a:highlight>
                <a:latin typeface="Courier New"/>
                <a:ea typeface="Courier New"/>
                <a:cs typeface="Courier New"/>
                <a:sym typeface="Courier New"/>
              </a:rPr>
              <a:t>env.render</a:t>
            </a:r>
            <a:r>
              <a:rPr lang="nl-NL" sz="1200" dirty="0">
                <a:solidFill>
                  <a:srgbClr val="333333"/>
                </a:solidFill>
                <a:highlight>
                  <a:srgbClr val="E9F3F5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marL="1828526" algn="l"/>
            <a:r>
              <a:rPr lang="nl-NL" sz="1200" dirty="0">
                <a:solidFill>
                  <a:srgbClr val="333333"/>
                </a:solidFill>
                <a:highlight>
                  <a:srgbClr val="E9F3F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nl-NL" sz="1200" dirty="0" err="1">
                <a:solidFill>
                  <a:srgbClr val="333333"/>
                </a:solidFill>
                <a:highlight>
                  <a:srgbClr val="E9F3F5"/>
                </a:highlight>
                <a:latin typeface="Courier New"/>
                <a:ea typeface="Courier New"/>
                <a:cs typeface="Courier New"/>
                <a:sym typeface="Courier New"/>
              </a:rPr>
              <a:t>env.step</a:t>
            </a:r>
            <a:r>
              <a:rPr lang="nl-NL" sz="1200" dirty="0">
                <a:solidFill>
                  <a:srgbClr val="333333"/>
                </a:solidFill>
                <a:highlight>
                  <a:srgbClr val="E9F3F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nl-NL" sz="1200" dirty="0" err="1">
                <a:solidFill>
                  <a:srgbClr val="333333"/>
                </a:solidFill>
                <a:highlight>
                  <a:srgbClr val="E9F3F5"/>
                </a:highlight>
                <a:latin typeface="Courier New"/>
                <a:ea typeface="Courier New"/>
                <a:cs typeface="Courier New"/>
                <a:sym typeface="Courier New"/>
              </a:rPr>
              <a:t>env.action_space.sample</a:t>
            </a:r>
            <a:r>
              <a:rPr lang="nl-NL" sz="1200" dirty="0">
                <a:solidFill>
                  <a:srgbClr val="333333"/>
                </a:solidFill>
                <a:highlight>
                  <a:srgbClr val="E9F3F5"/>
                </a:highlight>
                <a:latin typeface="Courier New"/>
                <a:ea typeface="Courier New"/>
                <a:cs typeface="Courier New"/>
                <a:sym typeface="Courier New"/>
              </a:rPr>
              <a:t>()) </a:t>
            </a:r>
            <a:r>
              <a:rPr lang="nl-NL" sz="1200" i="1" dirty="0">
                <a:solidFill>
                  <a:srgbClr val="999988"/>
                </a:solidFill>
                <a:highlight>
                  <a:srgbClr val="E9F3F5"/>
                </a:highlight>
                <a:latin typeface="Courier New"/>
                <a:ea typeface="Courier New"/>
                <a:cs typeface="Courier New"/>
                <a:sym typeface="Courier New"/>
              </a:rPr>
              <a:t># take a random action</a:t>
            </a:r>
            <a:endParaRPr lang="nl-NL" sz="1200" dirty="0">
              <a:solidFill>
                <a:srgbClr val="333333"/>
              </a:solidFill>
              <a:highlight>
                <a:srgbClr val="E9F3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828526" algn="l"/>
            <a:r>
              <a:rPr lang="nl-NL" sz="1200" dirty="0" err="1">
                <a:solidFill>
                  <a:srgbClr val="333333"/>
                </a:solidFill>
                <a:highlight>
                  <a:srgbClr val="E9F3F5"/>
                </a:highlight>
                <a:latin typeface="Courier New"/>
                <a:ea typeface="Courier New"/>
                <a:cs typeface="Courier New"/>
                <a:sym typeface="Courier New"/>
              </a:rPr>
              <a:t>env.close</a:t>
            </a:r>
            <a:r>
              <a:rPr lang="nl-NL" sz="1200" dirty="0">
                <a:solidFill>
                  <a:srgbClr val="333333"/>
                </a:solidFill>
                <a:highlight>
                  <a:srgbClr val="E9F3F5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marL="914263" indent="-685697" algn="l">
              <a:lnSpc>
                <a:spcPct val="150000"/>
              </a:lnSpc>
              <a:buSzPts val="1800"/>
              <a:buChar char="●"/>
            </a:pPr>
            <a:r>
              <a:rPr lang="nl-NL" sz="3599" dirty="0"/>
              <a:t>GVG-AI Gym: Gym </a:t>
            </a:r>
            <a:r>
              <a:rPr lang="nl-NL" sz="3599" dirty="0" err="1"/>
              <a:t>env</a:t>
            </a:r>
            <a:r>
              <a:rPr lang="nl-NL" sz="3599" dirty="0"/>
              <a:t> </a:t>
            </a:r>
            <a:r>
              <a:rPr lang="nl-NL" sz="3599" dirty="0" err="1"/>
              <a:t>for</a:t>
            </a:r>
            <a:r>
              <a:rPr lang="nl-NL" sz="3599" dirty="0"/>
              <a:t> GVGAI</a:t>
            </a:r>
            <a:r>
              <a:rPr lang="nl-NL" sz="3599" dirty="0">
                <a:solidFill>
                  <a:srgbClr val="333333"/>
                </a:solidFill>
              </a:rPr>
              <a:t> </a:t>
            </a:r>
          </a:p>
          <a:p>
            <a:pPr algn="l"/>
            <a:endParaRPr lang="en-CA" dirty="0"/>
          </a:p>
        </p:txBody>
      </p:sp>
      <p:sp>
        <p:nvSpPr>
          <p:cNvPr id="6" name="Tijdelijke aanduiding voor voettekst 2">
            <a:extLst>
              <a:ext uri="{FF2B5EF4-FFF2-40B4-BE49-F238E27FC236}">
                <a16:creationId xmlns:a16="http://schemas.microsoft.com/office/drawing/2014/main" id="{1724E151-C8A6-4EB4-B188-36669CDF58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pic>
        <p:nvPicPr>
          <p:cNvPr id="7" name="Google Shape;348;p21">
            <a:extLst>
              <a:ext uri="{FF2B5EF4-FFF2-40B4-BE49-F238E27FC236}">
                <a16:creationId xmlns:a16="http://schemas.microsoft.com/office/drawing/2014/main" id="{960BB4C1-127A-4027-A393-59434FD33FE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51284" y="3648032"/>
            <a:ext cx="5417814" cy="4357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7505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Tijdelijke aanduiding voor afbeelding 51">
            <a:extLst>
              <a:ext uri="{FF2B5EF4-FFF2-40B4-BE49-F238E27FC236}">
                <a16:creationId xmlns:a16="http://schemas.microsoft.com/office/drawing/2014/main" id="{7D03B047-A568-4EA0-8E21-8A1722D200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5720" r="-366"/>
          <a:stretch/>
        </p:blipFill>
        <p:spPr>
          <a:xfrm>
            <a:off x="0" y="0"/>
            <a:ext cx="18377647" cy="10285413"/>
          </a:xfr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B959E27-A7F7-44D4-8FF8-8DC2B1562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1A9DC7F-E942-4BBA-9FB9-DEAE95E1657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Titel 22">
            <a:extLst>
              <a:ext uri="{FF2B5EF4-FFF2-40B4-BE49-F238E27FC236}">
                <a16:creationId xmlns:a16="http://schemas.microsoft.com/office/drawing/2014/main" id="{396096C5-FD2B-4FF7-AC90-02DFCF11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 Description</a:t>
            </a:r>
          </a:p>
        </p:txBody>
      </p:sp>
    </p:spTree>
    <p:extLst>
      <p:ext uri="{BB962C8B-B14F-4D97-AF65-F5344CB8AC3E}">
        <p14:creationId xmlns:p14="http://schemas.microsoft.com/office/powerpoint/2010/main" val="1778284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8BCCA-39E7-45F4-9E10-1D6AEB1D4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600" y="823442"/>
            <a:ext cx="12242800" cy="1232839"/>
          </a:xfrm>
        </p:spPr>
        <p:txBody>
          <a:bodyPr/>
          <a:lstStyle/>
          <a:p>
            <a:r>
              <a:rPr lang="nl" dirty="0"/>
              <a:t>Learning Track</a:t>
            </a:r>
            <a:endParaRPr lang="en-CA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E3C22FB-20A5-4824-A99E-C4FD038BA0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67B41AD-A917-4C88-9FA2-566B4D8FE5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6221" y="2776225"/>
            <a:ext cx="12242800" cy="6120255"/>
          </a:xfrm>
        </p:spPr>
        <p:txBody>
          <a:bodyPr>
            <a:normAutofit fontScale="92500" lnSpcReduction="10000"/>
          </a:bodyPr>
          <a:lstStyle/>
          <a:p>
            <a:pPr marL="914263" indent="-685697" algn="l">
              <a:lnSpc>
                <a:spcPct val="150000"/>
              </a:lnSpc>
              <a:buSzPts val="1800"/>
              <a:buChar char="●"/>
            </a:pPr>
            <a:r>
              <a:rPr lang="nl-NL" sz="3599" dirty="0"/>
              <a:t>GVG-AI Gym: Gym </a:t>
            </a:r>
            <a:r>
              <a:rPr lang="nl-NL" sz="3599" dirty="0" err="1"/>
              <a:t>env</a:t>
            </a:r>
            <a:r>
              <a:rPr lang="nl-NL" sz="3599" dirty="0"/>
              <a:t> </a:t>
            </a:r>
            <a:r>
              <a:rPr lang="nl-NL" sz="3599" dirty="0" err="1"/>
              <a:t>for</a:t>
            </a:r>
            <a:r>
              <a:rPr lang="nl-NL" sz="3599" dirty="0"/>
              <a:t> GVGAI </a:t>
            </a:r>
            <a:r>
              <a:rPr lang="nl-NL" sz="3599" dirty="0">
                <a:solidFill>
                  <a:srgbClr val="333333"/>
                </a:solidFill>
              </a:rPr>
              <a:t>(</a:t>
            </a:r>
            <a:r>
              <a:rPr lang="nl-NL" sz="2200" u="sng" dirty="0">
                <a:solidFill>
                  <a:schemeClr val="accent5"/>
                </a:solidFill>
                <a:hlinkClick r:id="rId2"/>
              </a:rPr>
              <a:t>https://github.com/rubenrtorrado/GVGAI_GYM</a:t>
            </a:r>
            <a:r>
              <a:rPr lang="nl-NL" sz="3599" dirty="0">
                <a:solidFill>
                  <a:srgbClr val="333333"/>
                </a:solidFill>
              </a:rPr>
              <a:t>)</a:t>
            </a:r>
          </a:p>
          <a:p>
            <a:pPr marL="914263" algn="l">
              <a:lnSpc>
                <a:spcPct val="150000"/>
              </a:lnSpc>
            </a:pPr>
            <a:endParaRPr lang="nl-NL" sz="3599" dirty="0"/>
          </a:p>
          <a:p>
            <a:pPr marL="914263" algn="l">
              <a:lnSpc>
                <a:spcPct val="150000"/>
              </a:lnSpc>
            </a:pPr>
            <a:endParaRPr lang="nl-NL" sz="3599" dirty="0"/>
          </a:p>
          <a:p>
            <a:pPr algn="l">
              <a:lnSpc>
                <a:spcPct val="150000"/>
              </a:lnSpc>
            </a:pPr>
            <a:endParaRPr lang="nl-NL" sz="3599" dirty="0"/>
          </a:p>
          <a:p>
            <a:pPr algn="l">
              <a:lnSpc>
                <a:spcPct val="150000"/>
              </a:lnSpc>
            </a:pPr>
            <a:endParaRPr lang="nl-NL" sz="3599" dirty="0"/>
          </a:p>
          <a:p>
            <a:pPr marL="914263" indent="-685697" algn="l">
              <a:lnSpc>
                <a:spcPct val="150000"/>
              </a:lnSpc>
              <a:buSzPts val="1800"/>
              <a:buChar char="●"/>
            </a:pPr>
            <a:r>
              <a:rPr lang="nl-NL" sz="3599" dirty="0" err="1"/>
              <a:t>OpenAI</a:t>
            </a:r>
            <a:r>
              <a:rPr lang="nl-NL" sz="3599" dirty="0"/>
              <a:t> Baselines: set of ready RL </a:t>
            </a:r>
            <a:r>
              <a:rPr lang="nl-NL" sz="3599" dirty="0" err="1"/>
              <a:t>algorithms</a:t>
            </a:r>
            <a:endParaRPr lang="nl-NL" sz="3599" dirty="0"/>
          </a:p>
          <a:p>
            <a:pPr marL="914263" indent="-685697" algn="l">
              <a:lnSpc>
                <a:spcPct val="150000"/>
              </a:lnSpc>
              <a:buSzPts val="1800"/>
              <a:buChar char="●"/>
            </a:pPr>
            <a:r>
              <a:rPr lang="nl-NL" sz="3599" dirty="0" err="1"/>
              <a:t>Stable</a:t>
            </a:r>
            <a:r>
              <a:rPr lang="nl-NL" sz="3599" dirty="0"/>
              <a:t> Baselines:  </a:t>
            </a:r>
            <a:r>
              <a:rPr lang="nl-NL" sz="3599" dirty="0" err="1"/>
              <a:t>Improved</a:t>
            </a:r>
            <a:r>
              <a:rPr lang="nl-NL" sz="3599" dirty="0"/>
              <a:t> Baselines </a:t>
            </a:r>
            <a:r>
              <a:rPr lang="nl-NL" sz="3599" dirty="0" err="1"/>
              <a:t>algorithms</a:t>
            </a:r>
            <a:endParaRPr lang="nl-NL" sz="3599" dirty="0"/>
          </a:p>
          <a:p>
            <a:pPr algn="l">
              <a:lnSpc>
                <a:spcPct val="150000"/>
              </a:lnSpc>
            </a:pPr>
            <a:endParaRPr lang="nl-NL" sz="3599" dirty="0"/>
          </a:p>
          <a:p>
            <a:pPr marL="914263" algn="l">
              <a:lnSpc>
                <a:spcPct val="150000"/>
              </a:lnSpc>
            </a:pPr>
            <a:endParaRPr lang="nl-NL" sz="3599" dirty="0">
              <a:solidFill>
                <a:srgbClr val="333333"/>
              </a:solidFill>
            </a:endParaRPr>
          </a:p>
        </p:txBody>
      </p:sp>
      <p:sp>
        <p:nvSpPr>
          <p:cNvPr id="6" name="Tijdelijke aanduiding voor voettekst 2">
            <a:extLst>
              <a:ext uri="{FF2B5EF4-FFF2-40B4-BE49-F238E27FC236}">
                <a16:creationId xmlns:a16="http://schemas.microsoft.com/office/drawing/2014/main" id="{1724E151-C8A6-4EB4-B188-36669CDF58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pic>
        <p:nvPicPr>
          <p:cNvPr id="8" name="Google Shape;357;p22">
            <a:extLst>
              <a:ext uri="{FF2B5EF4-FFF2-40B4-BE49-F238E27FC236}">
                <a16:creationId xmlns:a16="http://schemas.microsoft.com/office/drawing/2014/main" id="{B5BCE041-1855-4BB2-91A7-78EC5DF636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450" y="4266126"/>
            <a:ext cx="7057461" cy="2609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58;p22">
            <a:extLst>
              <a:ext uri="{FF2B5EF4-FFF2-40B4-BE49-F238E27FC236}">
                <a16:creationId xmlns:a16="http://schemas.microsoft.com/office/drawing/2014/main" id="{0AABA203-2CBA-4527-BD09-B421D55C94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9791" y="3251429"/>
            <a:ext cx="861517" cy="4639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991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8BCCA-39E7-45F4-9E10-1D6AEB1D4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600" y="823442"/>
            <a:ext cx="12242800" cy="1232839"/>
          </a:xfrm>
        </p:spPr>
        <p:txBody>
          <a:bodyPr/>
          <a:lstStyle/>
          <a:p>
            <a:r>
              <a:rPr lang="nl" dirty="0"/>
              <a:t>Learning Track</a:t>
            </a:r>
            <a:endParaRPr lang="en-CA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E3C22FB-20A5-4824-A99E-C4FD038BA0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67B41AD-A917-4C88-9FA2-566B4D8FE5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6220" y="2776225"/>
            <a:ext cx="14755229" cy="6120255"/>
          </a:xfrm>
        </p:spPr>
        <p:txBody>
          <a:bodyPr>
            <a:normAutofit fontScale="92500"/>
          </a:bodyPr>
          <a:lstStyle/>
          <a:p>
            <a:pPr marL="914263" indent="-685697" algn="l">
              <a:lnSpc>
                <a:spcPct val="150000"/>
              </a:lnSpc>
              <a:buSzPts val="1800"/>
              <a:buChar char="●"/>
            </a:pPr>
            <a:r>
              <a:rPr lang="en-US" sz="3599" dirty="0"/>
              <a:t>Different from Planning Track:</a:t>
            </a:r>
          </a:p>
          <a:p>
            <a:pPr marL="1828526" lvl="1" indent="-685697">
              <a:lnSpc>
                <a:spcPct val="150000"/>
              </a:lnSpc>
              <a:buSzPts val="1800"/>
              <a:buChar char="○"/>
            </a:pPr>
            <a:r>
              <a:rPr lang="en-US" sz="3599" dirty="0"/>
              <a:t>Planning track uses Forward Model (StateObservation)</a:t>
            </a:r>
            <a:br>
              <a:rPr lang="en-US" sz="3599" dirty="0"/>
            </a:br>
            <a:r>
              <a:rPr lang="en-US" sz="3599" dirty="0"/>
              <a:t>  </a:t>
            </a:r>
            <a:r>
              <a:rPr lang="en-US" sz="3599" dirty="0">
                <a:sym typeface="Wingdings" panose="05000000000000000000" pitchFamily="2" charset="2"/>
              </a:rPr>
              <a:t> </a:t>
            </a:r>
            <a:r>
              <a:rPr lang="en-US" sz="3599" dirty="0"/>
              <a:t>simulate games </a:t>
            </a:r>
          </a:p>
          <a:p>
            <a:pPr marL="6971340" lvl="8" indent="-685697">
              <a:lnSpc>
                <a:spcPct val="150000"/>
              </a:lnSpc>
              <a:buSzPts val="1800"/>
              <a:buChar char="○"/>
            </a:pPr>
            <a:r>
              <a:rPr lang="en-US" sz="4499" dirty="0"/>
              <a:t>                           </a:t>
            </a:r>
            <a:r>
              <a:rPr lang="en-US" sz="4499" dirty="0">
                <a:sym typeface="Wingdings" panose="05000000000000000000" pitchFamily="2" charset="2"/>
              </a:rPr>
              <a:t> Q-Learning</a:t>
            </a:r>
            <a:endParaRPr lang="en-US" sz="4499" dirty="0"/>
          </a:p>
          <a:p>
            <a:pPr marL="1828526" lvl="1" indent="-685697">
              <a:lnSpc>
                <a:spcPct val="150000"/>
              </a:lnSpc>
              <a:buSzPts val="1800"/>
              <a:buChar char="○"/>
            </a:pPr>
            <a:r>
              <a:rPr lang="en-US" sz="3599" dirty="0"/>
              <a:t>Learning only has access to current game state:</a:t>
            </a:r>
          </a:p>
          <a:p>
            <a:pPr marL="2742789" lvl="2" indent="-685697">
              <a:lnSpc>
                <a:spcPct val="150000"/>
              </a:lnSpc>
              <a:buSzPts val="1800"/>
              <a:buChar char="■"/>
            </a:pPr>
            <a:r>
              <a:rPr lang="en-US" sz="3599" dirty="0"/>
              <a:t>SerializableStateObservation without Forward Model</a:t>
            </a:r>
          </a:p>
          <a:p>
            <a:pPr algn="l">
              <a:lnSpc>
                <a:spcPct val="150000"/>
              </a:lnSpc>
            </a:pPr>
            <a:endParaRPr lang="en-US" sz="3599" dirty="0"/>
          </a:p>
        </p:txBody>
      </p:sp>
      <p:sp>
        <p:nvSpPr>
          <p:cNvPr id="6" name="Tijdelijke aanduiding voor voettekst 2">
            <a:extLst>
              <a:ext uri="{FF2B5EF4-FFF2-40B4-BE49-F238E27FC236}">
                <a16:creationId xmlns:a16="http://schemas.microsoft.com/office/drawing/2014/main" id="{1724E151-C8A6-4EB4-B188-36669CDF58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pic>
        <p:nvPicPr>
          <p:cNvPr id="10" name="Google Shape;368;p23">
            <a:extLst>
              <a:ext uri="{FF2B5EF4-FFF2-40B4-BE49-F238E27FC236}">
                <a16:creationId xmlns:a16="http://schemas.microsoft.com/office/drawing/2014/main" id="{6D148B38-9B72-4EFC-AC60-D5B9A8E0914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19275" y="5498104"/>
            <a:ext cx="9142587" cy="6764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6497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8BCCA-39E7-45F4-9E10-1D6AEB1D4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600" y="823442"/>
            <a:ext cx="12242800" cy="1232839"/>
          </a:xfrm>
        </p:spPr>
        <p:txBody>
          <a:bodyPr/>
          <a:lstStyle/>
          <a:p>
            <a:r>
              <a:rPr lang="nl" dirty="0"/>
              <a:t>Learning Track</a:t>
            </a:r>
            <a:endParaRPr lang="en-CA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E3C22FB-20A5-4824-A99E-C4FD038BA0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67B41AD-A917-4C88-9FA2-566B4D8FE5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6221" y="2776225"/>
            <a:ext cx="12242800" cy="6120255"/>
          </a:xfrm>
        </p:spPr>
        <p:txBody>
          <a:bodyPr>
            <a:normAutofit/>
          </a:bodyPr>
          <a:lstStyle/>
          <a:p>
            <a:pPr marL="914263" indent="-685697" algn="l">
              <a:lnSpc>
                <a:spcPct val="150000"/>
              </a:lnSpc>
              <a:buSzPts val="1800"/>
              <a:buChar char="●"/>
            </a:pPr>
            <a:r>
              <a:rPr lang="en-US" sz="3599" dirty="0"/>
              <a:t>Our goal:</a:t>
            </a:r>
          </a:p>
          <a:p>
            <a:pPr marL="1828526" lvl="1" indent="-685697">
              <a:lnSpc>
                <a:spcPct val="150000"/>
              </a:lnSpc>
              <a:buSzPts val="1800"/>
              <a:buChar char="○"/>
            </a:pPr>
            <a:r>
              <a:rPr lang="en-US" sz="3599" dirty="0"/>
              <a:t>Transform generated levels to </a:t>
            </a:r>
            <a:r>
              <a:rPr lang="en-US" sz="3599" dirty="0" err="1"/>
              <a:t>OpenAI</a:t>
            </a:r>
            <a:r>
              <a:rPr lang="en-US" sz="3599" dirty="0"/>
              <a:t> Environment (</a:t>
            </a:r>
            <a:r>
              <a:rPr lang="en-US" sz="2200" u="sng" dirty="0">
                <a:hlinkClick r:id="rId2"/>
              </a:rPr>
              <a:t>https://github.com/openai/gym/blob/master/docs/creating-environments.md</a:t>
            </a:r>
            <a:r>
              <a:rPr lang="en-US" sz="3599" dirty="0"/>
              <a:t>)</a:t>
            </a:r>
          </a:p>
          <a:p>
            <a:pPr marL="1828526" lvl="1" indent="-685697">
              <a:lnSpc>
                <a:spcPct val="150000"/>
              </a:lnSpc>
              <a:buSzPts val="1800"/>
              <a:buChar char="○"/>
            </a:pPr>
            <a:r>
              <a:rPr lang="en-US" sz="3599" dirty="0"/>
              <a:t>Use several Stable Baselines Algorithms </a:t>
            </a:r>
          </a:p>
          <a:p>
            <a:pPr marL="1828526" lvl="1" indent="-685697">
              <a:lnSpc>
                <a:spcPct val="150000"/>
              </a:lnSpc>
              <a:buSzPts val="1800"/>
              <a:buChar char="○"/>
            </a:pPr>
            <a:r>
              <a:rPr lang="en-US" sz="3599" dirty="0"/>
              <a:t>Compare results</a:t>
            </a:r>
          </a:p>
          <a:p>
            <a:pPr algn="l">
              <a:lnSpc>
                <a:spcPct val="150000"/>
              </a:lnSpc>
            </a:pPr>
            <a:endParaRPr lang="en-US" sz="3599" dirty="0">
              <a:solidFill>
                <a:srgbClr val="333333"/>
              </a:solidFill>
            </a:endParaRPr>
          </a:p>
          <a:p>
            <a:pPr algn="l">
              <a:lnSpc>
                <a:spcPct val="150000"/>
              </a:lnSpc>
            </a:pPr>
            <a:endParaRPr lang="en-US" sz="3599" dirty="0"/>
          </a:p>
          <a:p>
            <a:pPr marL="914263" algn="l">
              <a:lnSpc>
                <a:spcPct val="150000"/>
              </a:lnSpc>
            </a:pPr>
            <a:endParaRPr lang="en-US" sz="3599" dirty="0">
              <a:solidFill>
                <a:srgbClr val="333333"/>
              </a:solidFill>
            </a:endParaRPr>
          </a:p>
        </p:txBody>
      </p:sp>
      <p:sp>
        <p:nvSpPr>
          <p:cNvPr id="6" name="Tijdelijke aanduiding voor voettekst 2">
            <a:extLst>
              <a:ext uri="{FF2B5EF4-FFF2-40B4-BE49-F238E27FC236}">
                <a16:creationId xmlns:a16="http://schemas.microsoft.com/office/drawing/2014/main" id="{1724E151-C8A6-4EB4-B188-36669CDF58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9827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8BCCA-39E7-45F4-9E10-1D6AEB1D4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600" y="823442"/>
            <a:ext cx="12242800" cy="1232839"/>
          </a:xfrm>
        </p:spPr>
        <p:txBody>
          <a:bodyPr/>
          <a:lstStyle/>
          <a:p>
            <a:r>
              <a:rPr lang="nl" dirty="0"/>
              <a:t>Learning Track</a:t>
            </a:r>
            <a:endParaRPr lang="en-CA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E3C22FB-20A5-4824-A99E-C4FD038BA0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67B41AD-A917-4C88-9FA2-566B4D8FE5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6221" y="2776225"/>
            <a:ext cx="12242800" cy="6120255"/>
          </a:xfrm>
        </p:spPr>
        <p:txBody>
          <a:bodyPr>
            <a:normAutofit lnSpcReduction="10000"/>
          </a:bodyPr>
          <a:lstStyle/>
          <a:p>
            <a:pPr marL="914263" indent="-685697" algn="l">
              <a:lnSpc>
                <a:spcPct val="150000"/>
              </a:lnSpc>
              <a:buSzPts val="1800"/>
              <a:buChar char="●"/>
            </a:pPr>
            <a:r>
              <a:rPr lang="nl-NL" sz="3599" dirty="0"/>
              <a:t>Training </a:t>
            </a:r>
            <a:r>
              <a:rPr lang="nl-NL" sz="3599" dirty="0" err="1"/>
              <a:t>agents</a:t>
            </a:r>
            <a:r>
              <a:rPr lang="nl-NL" sz="3599" dirty="0"/>
              <a:t>:</a:t>
            </a:r>
          </a:p>
          <a:p>
            <a:pPr marL="1828526" lvl="1" indent="-685697">
              <a:lnSpc>
                <a:spcPct val="150000"/>
              </a:lnSpc>
              <a:buSzPts val="1800"/>
              <a:buChar char="○"/>
            </a:pPr>
            <a:r>
              <a:rPr lang="nl-NL" sz="3599" dirty="0"/>
              <a:t>Callback </a:t>
            </a:r>
            <a:r>
              <a:rPr lang="nl-NL" sz="3599" dirty="0" err="1"/>
              <a:t>function</a:t>
            </a:r>
            <a:r>
              <a:rPr lang="nl-NL" sz="3599" dirty="0"/>
              <a:t> </a:t>
            </a:r>
            <a:r>
              <a:rPr lang="nl-NL" sz="3599" dirty="0" err="1"/>
              <a:t>to</a:t>
            </a:r>
            <a:r>
              <a:rPr lang="nl-NL" sz="3599" dirty="0"/>
              <a:t> monitor training</a:t>
            </a:r>
          </a:p>
          <a:p>
            <a:pPr marL="1828526" lvl="1" indent="-685697">
              <a:lnSpc>
                <a:spcPct val="150000"/>
              </a:lnSpc>
              <a:buSzPts val="1800"/>
              <a:buChar char="○"/>
            </a:pPr>
            <a:r>
              <a:rPr lang="nl-NL" sz="3599" dirty="0" err="1"/>
              <a:t>Periodically</a:t>
            </a:r>
            <a:r>
              <a:rPr lang="nl-NL" sz="3599" dirty="0"/>
              <a:t> </a:t>
            </a:r>
            <a:r>
              <a:rPr lang="nl-NL" sz="3599" dirty="0" err="1"/>
              <a:t>evaluate</a:t>
            </a:r>
            <a:r>
              <a:rPr lang="nl-NL" sz="3599" dirty="0"/>
              <a:t> performance: save best model</a:t>
            </a:r>
          </a:p>
          <a:p>
            <a:pPr marL="1828526" lvl="1" indent="-685697">
              <a:lnSpc>
                <a:spcPct val="150000"/>
              </a:lnSpc>
              <a:buSzPts val="1800"/>
              <a:buChar char="○"/>
            </a:pPr>
            <a:r>
              <a:rPr lang="nl-NL" sz="3599" dirty="0"/>
              <a:t>Monitor.csv </a:t>
            </a:r>
            <a:r>
              <a:rPr lang="nl-NL" sz="3599" dirty="0" err="1"/>
              <a:t>with</a:t>
            </a:r>
            <a:r>
              <a:rPr lang="nl-NL" sz="3599" dirty="0"/>
              <a:t> </a:t>
            </a:r>
            <a:r>
              <a:rPr lang="nl-NL" sz="3599" dirty="0" err="1"/>
              <a:t>reward</a:t>
            </a:r>
            <a:r>
              <a:rPr lang="nl-NL" sz="3599" dirty="0"/>
              <a:t> </a:t>
            </a:r>
            <a:r>
              <a:rPr lang="nl-NL" sz="3599" dirty="0" err="1"/>
              <a:t>and</a:t>
            </a:r>
            <a:r>
              <a:rPr lang="nl-NL" sz="3599" dirty="0"/>
              <a:t> timesteps</a:t>
            </a:r>
          </a:p>
          <a:p>
            <a:pPr marL="1828526" lvl="1" indent="-685697">
              <a:lnSpc>
                <a:spcPct val="150000"/>
              </a:lnSpc>
              <a:buSzPts val="1800"/>
              <a:buChar char="○"/>
            </a:pPr>
            <a:r>
              <a:rPr lang="nl-NL" sz="3599" dirty="0" err="1"/>
              <a:t>Multi-processing</a:t>
            </a:r>
            <a:endParaRPr lang="nl-NL" sz="3599" dirty="0"/>
          </a:p>
          <a:p>
            <a:pPr marL="914263" indent="-685697" algn="l">
              <a:lnSpc>
                <a:spcPct val="150000"/>
              </a:lnSpc>
              <a:buSzPts val="1800"/>
              <a:buChar char="●"/>
            </a:pPr>
            <a:r>
              <a:rPr lang="nl-NL" sz="3599" dirty="0" err="1"/>
              <a:t>Evaluating</a:t>
            </a:r>
            <a:r>
              <a:rPr lang="nl-NL" sz="3599" dirty="0"/>
              <a:t> </a:t>
            </a:r>
            <a:r>
              <a:rPr lang="nl-NL" sz="3599" dirty="0" err="1"/>
              <a:t>agents</a:t>
            </a:r>
            <a:r>
              <a:rPr lang="nl-NL" sz="3599" dirty="0"/>
              <a:t>:</a:t>
            </a:r>
          </a:p>
          <a:p>
            <a:pPr marL="1828526" lvl="1" indent="-685697">
              <a:lnSpc>
                <a:spcPct val="150000"/>
              </a:lnSpc>
              <a:buSzPts val="1800"/>
              <a:buChar char="○"/>
            </a:pPr>
            <a:r>
              <a:rPr lang="nl-NL" sz="3599" dirty="0" err="1"/>
              <a:t>Matplotlib</a:t>
            </a:r>
            <a:r>
              <a:rPr lang="nl-NL" sz="3599" dirty="0"/>
              <a:t> </a:t>
            </a:r>
            <a:r>
              <a:rPr lang="nl-NL" sz="3599" dirty="0" err="1"/>
              <a:t>for</a:t>
            </a:r>
            <a:r>
              <a:rPr lang="nl-NL" sz="3599" dirty="0"/>
              <a:t> </a:t>
            </a:r>
            <a:r>
              <a:rPr lang="nl-NL" sz="3599" dirty="0" err="1"/>
              <a:t>visualization</a:t>
            </a:r>
            <a:r>
              <a:rPr lang="nl-NL" sz="3599" dirty="0"/>
              <a:t> </a:t>
            </a:r>
          </a:p>
          <a:p>
            <a:pPr algn="l">
              <a:lnSpc>
                <a:spcPct val="150000"/>
              </a:lnSpc>
            </a:pPr>
            <a:endParaRPr lang="nl-NL" sz="3599" dirty="0"/>
          </a:p>
          <a:p>
            <a:pPr algn="l">
              <a:lnSpc>
                <a:spcPct val="150000"/>
              </a:lnSpc>
            </a:pPr>
            <a:endParaRPr lang="nl-NL" sz="3599" dirty="0"/>
          </a:p>
          <a:p>
            <a:pPr algn="l">
              <a:lnSpc>
                <a:spcPct val="150000"/>
              </a:lnSpc>
            </a:pPr>
            <a:endParaRPr lang="nl-NL" sz="3599" dirty="0"/>
          </a:p>
          <a:p>
            <a:pPr algn="l">
              <a:lnSpc>
                <a:spcPct val="150000"/>
              </a:lnSpc>
            </a:pPr>
            <a:endParaRPr lang="nl-NL" sz="3599" dirty="0"/>
          </a:p>
          <a:p>
            <a:pPr marL="914263" algn="l">
              <a:lnSpc>
                <a:spcPct val="150000"/>
              </a:lnSpc>
            </a:pPr>
            <a:endParaRPr lang="nl-NL" sz="3599" dirty="0"/>
          </a:p>
        </p:txBody>
      </p:sp>
      <p:sp>
        <p:nvSpPr>
          <p:cNvPr id="6" name="Tijdelijke aanduiding voor voettekst 2">
            <a:extLst>
              <a:ext uri="{FF2B5EF4-FFF2-40B4-BE49-F238E27FC236}">
                <a16:creationId xmlns:a16="http://schemas.microsoft.com/office/drawing/2014/main" id="{1724E151-C8A6-4EB4-B188-36669CDF58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674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8BCCA-39E7-45F4-9E10-1D6AEB1D4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600" y="823442"/>
            <a:ext cx="12242800" cy="1232839"/>
          </a:xfrm>
        </p:spPr>
        <p:txBody>
          <a:bodyPr/>
          <a:lstStyle/>
          <a:p>
            <a:r>
              <a:rPr lang="nl" dirty="0"/>
              <a:t>Learning Track</a:t>
            </a:r>
            <a:endParaRPr lang="en-CA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E3C22FB-20A5-4824-A99E-C4FD038BA0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67B41AD-A917-4C88-9FA2-566B4D8FE5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6221" y="2776225"/>
            <a:ext cx="12242800" cy="6120255"/>
          </a:xfrm>
        </p:spPr>
        <p:txBody>
          <a:bodyPr>
            <a:normAutofit/>
          </a:bodyPr>
          <a:lstStyle/>
          <a:p>
            <a:pPr marL="914263" indent="-685697" algn="l">
              <a:lnSpc>
                <a:spcPct val="150000"/>
              </a:lnSpc>
              <a:buSzPts val="1800"/>
              <a:buChar char="●"/>
            </a:pPr>
            <a:r>
              <a:rPr lang="en-US" sz="3599" dirty="0"/>
              <a:t>Currently: training agents		lots of time!</a:t>
            </a:r>
          </a:p>
          <a:p>
            <a:pPr marL="914263" indent="-685697" algn="l">
              <a:lnSpc>
                <a:spcPct val="150000"/>
              </a:lnSpc>
              <a:buSzPts val="1800"/>
              <a:buChar char="●"/>
            </a:pPr>
            <a:r>
              <a:rPr lang="en-US" sz="3599" dirty="0"/>
              <a:t>Trial-and-error for parameters (learning rate, exploration rate,...)</a:t>
            </a:r>
          </a:p>
          <a:p>
            <a:pPr marL="914263" indent="-685697" algn="l">
              <a:lnSpc>
                <a:spcPct val="150000"/>
              </a:lnSpc>
              <a:buSzPts val="1800"/>
              <a:buChar char="●"/>
            </a:pPr>
            <a:r>
              <a:rPr lang="en-US" sz="3599" dirty="0"/>
              <a:t>Possibility to use pretrained agents..</a:t>
            </a:r>
          </a:p>
          <a:p>
            <a:pPr marL="914263" indent="-685697" algn="l">
              <a:lnSpc>
                <a:spcPct val="150000"/>
              </a:lnSpc>
              <a:buSzPts val="1800"/>
              <a:buChar char="●"/>
            </a:pPr>
            <a:r>
              <a:rPr lang="en-US" sz="3599" dirty="0"/>
              <a:t>Paper should cover results</a:t>
            </a:r>
          </a:p>
          <a:p>
            <a:pPr algn="l">
              <a:lnSpc>
                <a:spcPct val="150000"/>
              </a:lnSpc>
            </a:pPr>
            <a:endParaRPr lang="en-US" sz="3599" dirty="0"/>
          </a:p>
          <a:p>
            <a:pPr algn="l">
              <a:lnSpc>
                <a:spcPct val="150000"/>
              </a:lnSpc>
            </a:pPr>
            <a:endParaRPr lang="en-US" sz="3599" dirty="0"/>
          </a:p>
          <a:p>
            <a:pPr algn="l">
              <a:lnSpc>
                <a:spcPct val="150000"/>
              </a:lnSpc>
            </a:pPr>
            <a:endParaRPr lang="en-US" sz="3599" dirty="0"/>
          </a:p>
          <a:p>
            <a:pPr algn="l">
              <a:lnSpc>
                <a:spcPct val="150000"/>
              </a:lnSpc>
            </a:pPr>
            <a:endParaRPr lang="en-US" sz="3599" dirty="0"/>
          </a:p>
          <a:p>
            <a:pPr algn="l">
              <a:lnSpc>
                <a:spcPct val="150000"/>
              </a:lnSpc>
            </a:pPr>
            <a:endParaRPr lang="en-US" sz="3599" dirty="0"/>
          </a:p>
          <a:p>
            <a:pPr marL="914263" algn="l">
              <a:lnSpc>
                <a:spcPct val="150000"/>
              </a:lnSpc>
            </a:pPr>
            <a:endParaRPr lang="en-US" sz="3599" dirty="0"/>
          </a:p>
        </p:txBody>
      </p:sp>
      <p:sp>
        <p:nvSpPr>
          <p:cNvPr id="6" name="Tijdelijke aanduiding voor voettekst 2">
            <a:extLst>
              <a:ext uri="{FF2B5EF4-FFF2-40B4-BE49-F238E27FC236}">
                <a16:creationId xmlns:a16="http://schemas.microsoft.com/office/drawing/2014/main" id="{1724E151-C8A6-4EB4-B188-36669CDF58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6605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Tijdelijke aanduiding voor afbeelding 51">
            <a:extLst>
              <a:ext uri="{FF2B5EF4-FFF2-40B4-BE49-F238E27FC236}">
                <a16:creationId xmlns:a16="http://schemas.microsoft.com/office/drawing/2014/main" id="{7D03B047-A568-4EA0-8E21-8A1722D200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82"/>
          <a:stretch/>
        </p:blipFill>
        <p:spPr>
          <a:xfrm>
            <a:off x="-1" y="0"/>
            <a:ext cx="18319237" cy="10285413"/>
          </a:xfr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0FACD0A-C6A5-4849-B37B-AE96371A7A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316B85D-E257-4F35-9482-1640170758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23" name="Titel 22">
            <a:extLst>
              <a:ext uri="{FF2B5EF4-FFF2-40B4-BE49-F238E27FC236}">
                <a16:creationId xmlns:a16="http://schemas.microsoft.com/office/drawing/2014/main" id="{396096C5-FD2B-4FF7-AC90-02DFCF11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Level Generation</a:t>
            </a:r>
          </a:p>
        </p:txBody>
      </p:sp>
    </p:spTree>
    <p:extLst>
      <p:ext uri="{BB962C8B-B14F-4D97-AF65-F5344CB8AC3E}">
        <p14:creationId xmlns:p14="http://schemas.microsoft.com/office/powerpoint/2010/main" val="1475389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0DD345-290F-4045-9621-F4B946B8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600" y="898740"/>
            <a:ext cx="12242800" cy="1232839"/>
          </a:xfrm>
        </p:spPr>
        <p:txBody>
          <a:bodyPr/>
          <a:lstStyle/>
          <a:p>
            <a:r>
              <a:rPr lang="en-CA"/>
              <a:t>Level Generation</a:t>
            </a:r>
            <a:endParaRPr lang="en-CA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2424E8C-1FC1-4954-B10A-92658D67AA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36</a:t>
            </a:fld>
            <a:endParaRPr kumimoji="1" lang="ja-JP" alt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DE5B7BC-D7D7-4D89-A648-F8317BE382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56441" y="2939802"/>
            <a:ext cx="14575117" cy="5663764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2400" dirty="0"/>
              <a:t>Objective: build generator that generate levels for any game</a:t>
            </a:r>
            <a:br>
              <a:rPr lang="en-CA" sz="2400" dirty="0"/>
            </a:br>
            <a:endParaRPr lang="en-CA" sz="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2400" dirty="0"/>
              <a:t>Provided Interface: 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2400" dirty="0"/>
              <a:t>Framework provides generator with game sprites, interaction set, termination conditions and level mapping</a:t>
            </a:r>
            <a:br>
              <a:rPr lang="en-CA" sz="2400" dirty="0"/>
            </a:br>
            <a:r>
              <a:rPr lang="en-CA" sz="400" dirty="0"/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2400" dirty="0"/>
              <a:t>Also helper class GameAnalyzer: analyzes GameDescription object &amp; provides additional information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2200" dirty="0"/>
          </a:p>
        </p:txBody>
      </p:sp>
      <p:sp>
        <p:nvSpPr>
          <p:cNvPr id="6" name="Tijdelijke aanduiding voor voettekst 2">
            <a:extLst>
              <a:ext uri="{FF2B5EF4-FFF2-40B4-BE49-F238E27FC236}">
                <a16:creationId xmlns:a16="http://schemas.microsoft.com/office/drawing/2014/main" id="{E0590CF3-5DDD-474D-AB03-A11F3FE07A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Mats Ruell </a:t>
            </a:r>
            <a:r>
              <a:rPr kumimoji="1" lang="en-HK" altLang="ja-JP"/>
              <a:t>and</a:t>
            </a:r>
            <a:r>
              <a:rPr kumimoji="1" lang="en-US" altLang="ja-JP"/>
              <a:t> Mateusz Blommaert</a:t>
            </a:r>
            <a:endParaRPr kumimoji="1" lang="ja-JP" altLang="en-US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CEA263B2-8A2A-4415-86A1-CB2C37AAB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8485" y="4276166"/>
            <a:ext cx="10345720" cy="237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79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1EE752E-4F0A-4188-9F23-56B640C96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8" y="436567"/>
            <a:ext cx="15773399" cy="13988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 example - Zelda</a:t>
            </a:r>
          </a:p>
        </p:txBody>
      </p:sp>
      <p:sp>
        <p:nvSpPr>
          <p:cNvPr id="12" name="Tijdelijke aanduiding voor dianummer 3">
            <a:extLst>
              <a:ext uri="{FF2B5EF4-FFF2-40B4-BE49-F238E27FC236}">
                <a16:creationId xmlns:a16="http://schemas.microsoft.com/office/drawing/2014/main" id="{90B3EFAB-7CC2-4858-9BAA-DD0FEA41A9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65400" y="8877368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37</a:t>
            </a:fld>
            <a:endParaRPr kumimoji="1" lang="ja-JP" altLang="en-US" dirty="0"/>
          </a:p>
        </p:txBody>
      </p:sp>
      <p:sp>
        <p:nvSpPr>
          <p:cNvPr id="13" name="Tijdelijke aanduiding voor voettekst 2">
            <a:extLst>
              <a:ext uri="{FF2B5EF4-FFF2-40B4-BE49-F238E27FC236}">
                <a16:creationId xmlns:a16="http://schemas.microsoft.com/office/drawing/2014/main" id="{A5AB960D-6A30-4D1F-8AC7-C21EF8C120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pic>
        <p:nvPicPr>
          <p:cNvPr id="2" name="b57910ae-7aff-43ea-9d1a-bd84b280beab">
            <a:hlinkClick r:id="" action="ppaction://media"/>
            <a:extLst>
              <a:ext uri="{FF2B5EF4-FFF2-40B4-BE49-F238E27FC236}">
                <a16:creationId xmlns:a16="http://schemas.microsoft.com/office/drawing/2014/main" id="{A0BAA4AC-8104-4F62-A996-F00BFD731F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7255" y="2214133"/>
            <a:ext cx="10133483" cy="740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1EE752E-4F0A-4188-9F23-56B640C96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450687"/>
            <a:ext cx="15759684" cy="17965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8000" dirty="0"/>
              <a:t>Zelda</a:t>
            </a:r>
          </a:p>
        </p:txBody>
      </p:sp>
      <p:pic>
        <p:nvPicPr>
          <p:cNvPr id="3" name="Afbeelding 2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65DD2C93-B31E-4A97-883E-D86ECB51B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66" y="3395820"/>
            <a:ext cx="7135786" cy="6011900"/>
          </a:xfrm>
          <a:prstGeom prst="rect">
            <a:avLst/>
          </a:prstGeom>
        </p:spPr>
      </p:pic>
      <p:pic>
        <p:nvPicPr>
          <p:cNvPr id="10" name="Afbeelding 9" descr="Afbeelding met tekst&#10;&#10;Automatisch gegenereerde beschrijving">
            <a:extLst>
              <a:ext uri="{FF2B5EF4-FFF2-40B4-BE49-F238E27FC236}">
                <a16:creationId xmlns:a16="http://schemas.microsoft.com/office/drawing/2014/main" id="{E1DC1F21-631F-4C51-95C9-785561654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366925" y="3493695"/>
            <a:ext cx="8521829" cy="5816148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1FBD4CB-D251-4ECD-B523-BFCF355E15DA}"/>
              </a:ext>
            </a:extLst>
          </p:cNvPr>
          <p:cNvSpPr txBox="1"/>
          <p:nvPr/>
        </p:nvSpPr>
        <p:spPr>
          <a:xfrm>
            <a:off x="1414935" y="2462078"/>
            <a:ext cx="6490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GameAnalyzer Data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FA039DF7-E48C-4B62-8DAE-20236AC7A1BF}"/>
              </a:ext>
            </a:extLst>
          </p:cNvPr>
          <p:cNvSpPr txBox="1"/>
          <p:nvPr/>
        </p:nvSpPr>
        <p:spPr>
          <a:xfrm>
            <a:off x="9670676" y="2436792"/>
            <a:ext cx="6490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Definition</a:t>
            </a:r>
          </a:p>
        </p:txBody>
      </p:sp>
      <p:sp>
        <p:nvSpPr>
          <p:cNvPr id="44" name="Tijdelijke aanduiding voor dianummer 3">
            <a:extLst>
              <a:ext uri="{FF2B5EF4-FFF2-40B4-BE49-F238E27FC236}">
                <a16:creationId xmlns:a16="http://schemas.microsoft.com/office/drawing/2014/main" id="{E1D778EB-B4DB-4EB9-95E6-D80432B2B1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65400" y="8877368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38</a:t>
            </a:fld>
            <a:endParaRPr kumimoji="1" lang="ja-JP" altLang="en-US" dirty="0"/>
          </a:p>
        </p:txBody>
      </p:sp>
      <p:sp>
        <p:nvSpPr>
          <p:cNvPr id="45" name="Tijdelijke aanduiding voor voettekst 2">
            <a:extLst>
              <a:ext uri="{FF2B5EF4-FFF2-40B4-BE49-F238E27FC236}">
                <a16:creationId xmlns:a16="http://schemas.microsoft.com/office/drawing/2014/main" id="{362C3255-575D-4FC2-B70C-FB29B32F68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1839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C25A413-B7D1-44A3-8B5B-F13F95DB8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02"/>
            <a:ext cx="15773400" cy="19880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Level Generators </a:t>
            </a:r>
          </a:p>
        </p:txBody>
      </p:sp>
      <p:graphicFrame>
        <p:nvGraphicFramePr>
          <p:cNvPr id="10" name="Tijdelijke aanduiding voor tekst 7">
            <a:extLst>
              <a:ext uri="{FF2B5EF4-FFF2-40B4-BE49-F238E27FC236}">
                <a16:creationId xmlns:a16="http://schemas.microsoft.com/office/drawing/2014/main" id="{EC0B47A7-AD36-44AD-BA79-58E045561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0316716"/>
              </p:ext>
            </p:extLst>
          </p:nvPr>
        </p:nvGraphicFramePr>
        <p:xfrm>
          <a:off x="1257300" y="2738014"/>
          <a:ext cx="15773400" cy="652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Tijdelijke aanduiding voor voettekst 2">
            <a:extLst>
              <a:ext uri="{FF2B5EF4-FFF2-40B4-BE49-F238E27FC236}">
                <a16:creationId xmlns:a16="http://schemas.microsoft.com/office/drawing/2014/main" id="{1BFFEDFA-B61E-4386-9787-13DF0E025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sp>
        <p:nvSpPr>
          <p:cNvPr id="30" name="Tijdelijke aanduiding voor dianummer 3">
            <a:extLst>
              <a:ext uri="{FF2B5EF4-FFF2-40B4-BE49-F238E27FC236}">
                <a16:creationId xmlns:a16="http://schemas.microsoft.com/office/drawing/2014/main" id="{4F3973F8-04EB-4400-806F-23EFEFC8EB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65400" y="8877368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33960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C0905FE-5115-43FE-A3C9-D85D3572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0" y="3281108"/>
            <a:ext cx="7940174" cy="37231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 an AI solve a large set of ≠ games?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09CC85C-6E21-487F-B796-009D85EB7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460" y="4114166"/>
            <a:ext cx="2057082" cy="205708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184E9BE-FB98-436B-8DE4-52B3303A9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2751" y="1224316"/>
            <a:ext cx="7836781" cy="7836781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A3860FE4-983D-4392-A944-77F6290F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0162" y="9638113"/>
            <a:ext cx="6797629" cy="548688"/>
          </a:xfrm>
          <a:prstGeom prst="rect">
            <a:avLst/>
          </a:prstGeom>
        </p:spPr>
      </p:pic>
      <p:sp>
        <p:nvSpPr>
          <p:cNvPr id="48" name="Tijdelijke aanduiding voor dianummer 3">
            <a:extLst>
              <a:ext uri="{FF2B5EF4-FFF2-40B4-BE49-F238E27FC236}">
                <a16:creationId xmlns:a16="http://schemas.microsoft.com/office/drawing/2014/main" id="{2B00AE6C-20D0-44C7-A4D1-0FB02914D6C2}"/>
              </a:ext>
            </a:extLst>
          </p:cNvPr>
          <p:cNvSpPr txBox="1">
            <a:spLocks/>
          </p:cNvSpPr>
          <p:nvPr/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B54AD89C-DF1E-4948-B597-5DD47B34A9CA}" type="slidenum">
              <a:rPr kumimoji="1" lang="ja-JP" altLang="en-US" sz="6000">
                <a:solidFill>
                  <a:srgbClr val="575454">
                    <a:lumMod val="20000"/>
                    <a:lumOff val="80000"/>
                  </a:srgbClr>
                </a:solidFill>
                <a:latin typeface="Coo Hew"/>
              </a:rPr>
              <a:pPr lvl="0" algn="r"/>
              <a:t>4</a:t>
            </a:fld>
            <a:endParaRPr kumimoji="1" lang="ja-JP" altLang="en-US" sz="6000" dirty="0">
              <a:solidFill>
                <a:srgbClr val="575454">
                  <a:lumMod val="20000"/>
                  <a:lumOff val="80000"/>
                </a:srgbClr>
              </a:solidFill>
              <a:latin typeface="Coo Hew"/>
            </a:endParaRPr>
          </a:p>
        </p:txBody>
      </p:sp>
    </p:spTree>
    <p:extLst>
      <p:ext uri="{BB962C8B-B14F-4D97-AF65-F5344CB8AC3E}">
        <p14:creationId xmlns:p14="http://schemas.microsoft.com/office/powerpoint/2010/main" val="3577402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22">
            <a:extLst>
              <a:ext uri="{FF2B5EF4-FFF2-40B4-BE49-F238E27FC236}">
                <a16:creationId xmlns:a16="http://schemas.microsoft.com/office/drawing/2014/main" id="{D7A71334-D2EA-4A55-87A9-8A6EAFF5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02"/>
            <a:ext cx="15773400" cy="19880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Random Generator</a:t>
            </a:r>
          </a:p>
        </p:txBody>
      </p:sp>
      <p:graphicFrame>
        <p:nvGraphicFramePr>
          <p:cNvPr id="27" name="Tijdelijke aanduiding voor tekst 24">
            <a:extLst>
              <a:ext uri="{FF2B5EF4-FFF2-40B4-BE49-F238E27FC236}">
                <a16:creationId xmlns:a16="http://schemas.microsoft.com/office/drawing/2014/main" id="{10896AEE-0B93-4510-B4D7-F086419761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056981"/>
              </p:ext>
            </p:extLst>
          </p:nvPr>
        </p:nvGraphicFramePr>
        <p:xfrm>
          <a:off x="1257300" y="2742776"/>
          <a:ext cx="15773400" cy="6527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Tijdelijke aanduiding voor dianummer 3">
            <a:extLst>
              <a:ext uri="{FF2B5EF4-FFF2-40B4-BE49-F238E27FC236}">
                <a16:creationId xmlns:a16="http://schemas.microsoft.com/office/drawing/2014/main" id="{4ABB5813-6D5E-43F5-83D5-255C3AF785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65400" y="8877368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40</a:t>
            </a:fld>
            <a:endParaRPr kumimoji="1" lang="ja-JP" altLang="en-US" dirty="0"/>
          </a:p>
        </p:txBody>
      </p:sp>
      <p:sp>
        <p:nvSpPr>
          <p:cNvPr id="28" name="Tijdelijke aanduiding voor voettekst 2">
            <a:extLst>
              <a:ext uri="{FF2B5EF4-FFF2-40B4-BE49-F238E27FC236}">
                <a16:creationId xmlns:a16="http://schemas.microsoft.com/office/drawing/2014/main" id="{16D916CD-3075-4E2D-BA14-DF51944A13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01175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DD911D-EE64-4550-B4A7-A8A136919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02"/>
            <a:ext cx="15773400" cy="19880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Constructive Generator</a:t>
            </a:r>
          </a:p>
        </p:txBody>
      </p:sp>
      <p:graphicFrame>
        <p:nvGraphicFramePr>
          <p:cNvPr id="9" name="Tijdelijke aanduiding voor tekst 4">
            <a:extLst>
              <a:ext uri="{FF2B5EF4-FFF2-40B4-BE49-F238E27FC236}">
                <a16:creationId xmlns:a16="http://schemas.microsoft.com/office/drawing/2014/main" id="{55A50F7F-2F0D-4D75-9CDA-D5C49C1B22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4925842"/>
              </p:ext>
            </p:extLst>
          </p:nvPr>
        </p:nvGraphicFramePr>
        <p:xfrm>
          <a:off x="1257300" y="2742776"/>
          <a:ext cx="15773400" cy="6527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ijdelijke aanduiding voor dianummer 3">
            <a:extLst>
              <a:ext uri="{FF2B5EF4-FFF2-40B4-BE49-F238E27FC236}">
                <a16:creationId xmlns:a16="http://schemas.microsoft.com/office/drawing/2014/main" id="{A34D86DE-F928-405C-AA03-3B00C1DFC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65400" y="8877368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41</a:t>
            </a:fld>
            <a:endParaRPr kumimoji="1" lang="ja-JP" altLang="en-US" dirty="0"/>
          </a:p>
        </p:txBody>
      </p:sp>
      <p:sp>
        <p:nvSpPr>
          <p:cNvPr id="21" name="Tijdelijke aanduiding voor voettekst 2">
            <a:extLst>
              <a:ext uri="{FF2B5EF4-FFF2-40B4-BE49-F238E27FC236}">
                <a16:creationId xmlns:a16="http://schemas.microsoft.com/office/drawing/2014/main" id="{307C30E8-EB22-41B9-890F-6FEFCE0140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8088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1EE752E-4F0A-4188-9F23-56B640C96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02"/>
            <a:ext cx="15773400" cy="19880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Constructive Generator applied to Zelda</a:t>
            </a:r>
          </a:p>
        </p:txBody>
      </p:sp>
      <p:pic>
        <p:nvPicPr>
          <p:cNvPr id="4" name="Afbeelding 3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CE7F8C2F-0C57-4E15-A6B0-91CFE75A8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" y="3396047"/>
            <a:ext cx="15787688" cy="5209937"/>
          </a:xfrm>
          <a:prstGeom prst="rect">
            <a:avLst/>
          </a:prstGeom>
        </p:spPr>
      </p:pic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5A3D6B84-C652-4FCD-8E9E-29423CFD0C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65400" y="8877368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42</a:t>
            </a:fld>
            <a:endParaRPr kumimoji="1" lang="ja-JP" altLang="en-US" dirty="0"/>
          </a:p>
        </p:txBody>
      </p:sp>
      <p:sp>
        <p:nvSpPr>
          <p:cNvPr id="9" name="Tijdelijke aanduiding voor voettekst 2">
            <a:extLst>
              <a:ext uri="{FF2B5EF4-FFF2-40B4-BE49-F238E27FC236}">
                <a16:creationId xmlns:a16="http://schemas.microsoft.com/office/drawing/2014/main" id="{D97AA118-9E95-4B80-98AF-FB1F178ED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0387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22">
            <a:extLst>
              <a:ext uri="{FF2B5EF4-FFF2-40B4-BE49-F238E27FC236}">
                <a16:creationId xmlns:a16="http://schemas.microsoft.com/office/drawing/2014/main" id="{D7A71334-D2EA-4A55-87A9-8A6EAFF5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02"/>
            <a:ext cx="15773400" cy="19880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Improved Constructive Generator</a:t>
            </a:r>
          </a:p>
        </p:txBody>
      </p:sp>
      <p:graphicFrame>
        <p:nvGraphicFramePr>
          <p:cNvPr id="27" name="Tijdelijke aanduiding voor tekst 24">
            <a:extLst>
              <a:ext uri="{FF2B5EF4-FFF2-40B4-BE49-F238E27FC236}">
                <a16:creationId xmlns:a16="http://schemas.microsoft.com/office/drawing/2014/main" id="{10896AEE-0B93-4510-B4D7-F086419761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6234820"/>
              </p:ext>
            </p:extLst>
          </p:nvPr>
        </p:nvGraphicFramePr>
        <p:xfrm>
          <a:off x="1257300" y="2742776"/>
          <a:ext cx="15773400" cy="6527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Tijdelijke aanduiding voor dianummer 3">
            <a:extLst>
              <a:ext uri="{FF2B5EF4-FFF2-40B4-BE49-F238E27FC236}">
                <a16:creationId xmlns:a16="http://schemas.microsoft.com/office/drawing/2014/main" id="{4ABB5813-6D5E-43F5-83D5-255C3AF785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65400" y="8877368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43</a:t>
            </a:fld>
            <a:endParaRPr kumimoji="1" lang="ja-JP" altLang="en-US" dirty="0"/>
          </a:p>
        </p:txBody>
      </p:sp>
      <p:sp>
        <p:nvSpPr>
          <p:cNvPr id="28" name="Tijdelijke aanduiding voor voettekst 2">
            <a:extLst>
              <a:ext uri="{FF2B5EF4-FFF2-40B4-BE49-F238E27FC236}">
                <a16:creationId xmlns:a16="http://schemas.microsoft.com/office/drawing/2014/main" id="{16D916CD-3075-4E2D-BA14-DF51944A13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8884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6C0F82-2C4A-47EA-97FB-812A88B5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161" y="482526"/>
            <a:ext cx="10342638" cy="17033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Genetic Generator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EF31A9E-AA5E-49F3-936D-7725686A5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200" y="2580996"/>
            <a:ext cx="5123418" cy="5123418"/>
          </a:xfrm>
          <a:prstGeom prst="rect">
            <a:avLst/>
          </a:prstGeom>
        </p:spPr>
      </p:pic>
      <p:grpSp>
        <p:nvGrpSpPr>
          <p:cNvPr id="24" name="Group 13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645920" cy="1645666"/>
            <a:chOff x="11094720" y="0"/>
            <a:chExt cx="1097280" cy="1097280"/>
          </a:xfrm>
        </p:grpSpPr>
        <p:sp>
          <p:nvSpPr>
            <p:cNvPr id="25" name="Isosceles Triangle 14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15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ijdelijke aanduiding voor tekst 4">
            <a:extLst>
              <a:ext uri="{FF2B5EF4-FFF2-40B4-BE49-F238E27FC236}">
                <a16:creationId xmlns:a16="http://schemas.microsoft.com/office/drawing/2014/main" id="{BD15F781-ABCB-43D6-A83B-3FD67B2E8C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80159" y="2674058"/>
            <a:ext cx="10816777" cy="658995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Search-based </a:t>
            </a:r>
            <a:br>
              <a:rPr lang="en-US" sz="3000" dirty="0">
                <a:solidFill>
                  <a:schemeClr val="tx1"/>
                </a:solidFill>
              </a:rPr>
            </a:br>
            <a:endParaRPr lang="en-US" sz="400" dirty="0">
              <a:solidFill>
                <a:schemeClr val="tx1"/>
              </a:solidFill>
            </a:endParaRPr>
          </a:p>
          <a:p>
            <a:pPr marL="285750" indent="-2286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Feasible Infeasible 2-Population genetic algorithm (FI2Pop)</a:t>
            </a:r>
            <a:br>
              <a:rPr lang="en-US" sz="3000" dirty="0">
                <a:solidFill>
                  <a:schemeClr val="tx1"/>
                </a:solidFill>
              </a:rPr>
            </a:br>
            <a:r>
              <a:rPr lang="en-US" sz="400" dirty="0">
                <a:solidFill>
                  <a:schemeClr val="tx1"/>
                </a:solidFill>
              </a:rPr>
              <a:t> </a:t>
            </a:r>
          </a:p>
          <a:p>
            <a:pPr marL="285750" indent="-2286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2 populations </a:t>
            </a:r>
          </a:p>
          <a:p>
            <a:pPr marL="57150" algn="l" defTabSz="914400">
              <a:lnSpc>
                <a:spcPct val="90000"/>
              </a:lnSpc>
              <a:spcAft>
                <a:spcPts val="600"/>
              </a:spcAft>
            </a:pPr>
            <a:endParaRPr lang="en-US" sz="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286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Infeasible population: do not satisfy problem constraints </a:t>
            </a:r>
          </a:p>
          <a:p>
            <a:pPr marL="57150" algn="l" defTabSz="914400">
              <a:lnSpc>
                <a:spcPct val="90000"/>
              </a:lnSpc>
              <a:spcAft>
                <a:spcPts val="600"/>
              </a:spcAft>
            </a:pPr>
            <a:endParaRPr lang="en-US" sz="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286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Feasible population: tries to improve fitness </a:t>
            </a:r>
          </a:p>
          <a:p>
            <a:pPr marL="57150" algn="l" defTabSz="914400">
              <a:lnSpc>
                <a:spcPct val="90000"/>
              </a:lnSpc>
              <a:spcAft>
                <a:spcPts val="600"/>
              </a:spcAft>
            </a:pPr>
            <a:endParaRPr lang="en-US" sz="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286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During generation, if chromosome doesn’t satisfy constraints</a:t>
            </a:r>
            <a:b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br>
              <a:rPr lang="en-US" sz="4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 transfer to infeasible population and vice versa </a:t>
            </a:r>
          </a:p>
          <a:p>
            <a:pPr marL="57150" algn="l" defTabSz="914400">
              <a:lnSpc>
                <a:spcPct val="90000"/>
              </a:lnSpc>
              <a:spcAft>
                <a:spcPts val="600"/>
              </a:spcAft>
            </a:pPr>
            <a:endParaRPr lang="en-US" sz="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286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Initial population: populated using constructive </a:t>
            </a:r>
            <a:b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generator </a:t>
            </a:r>
          </a:p>
          <a:p>
            <a:pPr marL="57150" algn="l" defTabSz="914400">
              <a:lnSpc>
                <a:spcPct val="90000"/>
              </a:lnSpc>
              <a:spcAft>
                <a:spcPts val="600"/>
              </a:spcAft>
            </a:pPr>
            <a:endParaRPr lang="en-US" sz="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286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Chromosome = generated level (2D-array of tiles) </a:t>
            </a:r>
          </a:p>
        </p:txBody>
      </p:sp>
      <p:grpSp>
        <p:nvGrpSpPr>
          <p:cNvPr id="28" name="Group 17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66910" y="6901180"/>
            <a:ext cx="1521090" cy="3025903"/>
            <a:chOff x="11177940" y="4601497"/>
            <a:chExt cx="1014060" cy="2017580"/>
          </a:xfrm>
        </p:grpSpPr>
        <p:sp>
          <p:nvSpPr>
            <p:cNvPr id="29" name="Isosceles Triangle 1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hthoek 5">
            <a:extLst>
              <a:ext uri="{FF2B5EF4-FFF2-40B4-BE49-F238E27FC236}">
                <a16:creationId xmlns:a16="http://schemas.microsoft.com/office/drawing/2014/main" id="{BC86FE0D-EF4F-4F3F-BD7C-C7F98780592C}"/>
              </a:ext>
            </a:extLst>
          </p:cNvPr>
          <p:cNvSpPr/>
          <p:nvPr/>
        </p:nvSpPr>
        <p:spPr>
          <a:xfrm>
            <a:off x="0" y="-2"/>
            <a:ext cx="2626659" cy="1927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CA"/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F9C4CDD7-EC07-4574-B211-F8175B870832}"/>
              </a:ext>
            </a:extLst>
          </p:cNvPr>
          <p:cNvSpPr/>
          <p:nvPr/>
        </p:nvSpPr>
        <p:spPr>
          <a:xfrm>
            <a:off x="16181294" y="6901180"/>
            <a:ext cx="2106706" cy="33265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CA"/>
          </a:p>
        </p:txBody>
      </p:sp>
      <p:sp>
        <p:nvSpPr>
          <p:cNvPr id="36" name="Tijdelijke aanduiding voor voettekst 2">
            <a:extLst>
              <a:ext uri="{FF2B5EF4-FFF2-40B4-BE49-F238E27FC236}">
                <a16:creationId xmlns:a16="http://schemas.microsoft.com/office/drawing/2014/main" id="{71471325-AF56-4D03-ABE8-A4BF35A76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sp>
        <p:nvSpPr>
          <p:cNvPr id="40" name="Tijdelijke aanduiding voor dianummer 3">
            <a:extLst>
              <a:ext uri="{FF2B5EF4-FFF2-40B4-BE49-F238E27FC236}">
                <a16:creationId xmlns:a16="http://schemas.microsoft.com/office/drawing/2014/main" id="{E9E83265-5A24-4EB7-ACF2-0AA53A8CD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65400" y="8877368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1039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6C0F82-2C4A-47EA-97FB-812A88B5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161" y="482526"/>
            <a:ext cx="10342638" cy="17033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Genetic Generator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EF31A9E-AA5E-49F3-936D-7725686A5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200" y="2580996"/>
            <a:ext cx="5123418" cy="5123418"/>
          </a:xfrm>
          <a:prstGeom prst="rect">
            <a:avLst/>
          </a:prstGeom>
        </p:spPr>
      </p:pic>
      <p:grpSp>
        <p:nvGrpSpPr>
          <p:cNvPr id="24" name="Group 13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645920" cy="1645666"/>
            <a:chOff x="11094720" y="0"/>
            <a:chExt cx="1097280" cy="1097280"/>
          </a:xfrm>
        </p:grpSpPr>
        <p:sp>
          <p:nvSpPr>
            <p:cNvPr id="25" name="Isosceles Triangle 14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15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ijdelijke aanduiding voor tekst 4">
            <a:extLst>
              <a:ext uri="{FF2B5EF4-FFF2-40B4-BE49-F238E27FC236}">
                <a16:creationId xmlns:a16="http://schemas.microsoft.com/office/drawing/2014/main" id="{BD15F781-ABCB-43D6-A83B-3FD67B2E8C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80159" y="2674058"/>
            <a:ext cx="10816777" cy="658995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One-point crossover:</a:t>
            </a:r>
          </a:p>
          <a:p>
            <a:pPr marL="285750" indent="-2286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286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286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286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285750" indent="-2286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</a:endParaRPr>
          </a:p>
          <a:p>
            <a:pPr marL="57150" algn="l" defTabSz="914400">
              <a:lnSpc>
                <a:spcPct val="90000"/>
              </a:lnSpc>
              <a:spcAft>
                <a:spcPts val="600"/>
              </a:spcAft>
            </a:pPr>
            <a:endParaRPr lang="en-US" sz="3000" dirty="0">
              <a:solidFill>
                <a:schemeClr val="tx1"/>
              </a:solidFill>
            </a:endParaRPr>
          </a:p>
          <a:p>
            <a:pPr marL="57150" algn="l" defTabSz="914400">
              <a:lnSpc>
                <a:spcPct val="90000"/>
              </a:lnSpc>
              <a:spcAft>
                <a:spcPts val="600"/>
              </a:spcAft>
            </a:pPr>
            <a:br>
              <a:rPr lang="en-US" sz="3000" dirty="0">
                <a:solidFill>
                  <a:schemeClr val="tx1"/>
                </a:solidFill>
              </a:rPr>
            </a:br>
            <a:endParaRPr lang="en-US" sz="400" dirty="0">
              <a:solidFill>
                <a:schemeClr val="tx1"/>
              </a:solidFill>
            </a:endParaRPr>
          </a:p>
          <a:p>
            <a:pPr marL="285750" indent="-2286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3 mutation operators: </a:t>
            </a:r>
            <a:b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br>
              <a:rPr lang="en-US" sz="4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 Create: create random sprite at empty tile </a:t>
            </a:r>
            <a:b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br>
              <a:rPr lang="en-US" sz="4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 Destroy: clear all sprites from a tile </a:t>
            </a:r>
            <a:b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br>
              <a:rPr lang="en-US" sz="4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 Swap: swap 2 random tiles </a:t>
            </a:r>
          </a:p>
          <a:p>
            <a:pPr marL="285750" indent="-2286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286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grpSp>
        <p:nvGrpSpPr>
          <p:cNvPr id="28" name="Group 17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66910" y="6901180"/>
            <a:ext cx="1521090" cy="3025903"/>
            <a:chOff x="11177940" y="4601497"/>
            <a:chExt cx="1014060" cy="2017580"/>
          </a:xfrm>
        </p:grpSpPr>
        <p:sp>
          <p:nvSpPr>
            <p:cNvPr id="29" name="Isosceles Triangle 1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hthoek 5">
            <a:extLst>
              <a:ext uri="{FF2B5EF4-FFF2-40B4-BE49-F238E27FC236}">
                <a16:creationId xmlns:a16="http://schemas.microsoft.com/office/drawing/2014/main" id="{BC86FE0D-EF4F-4F3F-BD7C-C7F98780592C}"/>
              </a:ext>
            </a:extLst>
          </p:cNvPr>
          <p:cNvSpPr/>
          <p:nvPr/>
        </p:nvSpPr>
        <p:spPr>
          <a:xfrm>
            <a:off x="0" y="-2"/>
            <a:ext cx="2626659" cy="1927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CA"/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F9C4CDD7-EC07-4574-B211-F8175B870832}"/>
              </a:ext>
            </a:extLst>
          </p:cNvPr>
          <p:cNvSpPr/>
          <p:nvPr/>
        </p:nvSpPr>
        <p:spPr>
          <a:xfrm>
            <a:off x="16181294" y="6901180"/>
            <a:ext cx="2106706" cy="33265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CA"/>
          </a:p>
        </p:txBody>
      </p:sp>
      <p:sp>
        <p:nvSpPr>
          <p:cNvPr id="36" name="Tijdelijke aanduiding voor voettekst 2">
            <a:extLst>
              <a:ext uri="{FF2B5EF4-FFF2-40B4-BE49-F238E27FC236}">
                <a16:creationId xmlns:a16="http://schemas.microsoft.com/office/drawing/2014/main" id="{71471325-AF56-4D03-ABE8-A4BF35A76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sp>
        <p:nvSpPr>
          <p:cNvPr id="40" name="Tijdelijke aanduiding voor dianummer 3">
            <a:extLst>
              <a:ext uri="{FF2B5EF4-FFF2-40B4-BE49-F238E27FC236}">
                <a16:creationId xmlns:a16="http://schemas.microsoft.com/office/drawing/2014/main" id="{E9E83265-5A24-4EB7-ACF2-0AA53A8CD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65400" y="8877368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45</a:t>
            </a:fld>
            <a:endParaRPr kumimoji="1" lang="ja-JP" altLang="en-US" dirty="0"/>
          </a:p>
        </p:txBody>
      </p:sp>
      <p:pic>
        <p:nvPicPr>
          <p:cNvPr id="4" name="Afbeelding 3" descr="Afbeelding met toetsenbord&#10;&#10;Automatisch gegenereerde beschrijving">
            <a:extLst>
              <a:ext uri="{FF2B5EF4-FFF2-40B4-BE49-F238E27FC236}">
                <a16:creationId xmlns:a16="http://schemas.microsoft.com/office/drawing/2014/main" id="{774D15CF-6E55-4027-82D9-E3D56818E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797" y="3464514"/>
            <a:ext cx="48577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84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6C0F82-2C4A-47EA-97FB-812A88B5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161" y="482526"/>
            <a:ext cx="10342638" cy="17033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Genetic Generator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EF31A9E-AA5E-49F3-936D-7725686A5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200" y="2580996"/>
            <a:ext cx="5123418" cy="5123418"/>
          </a:xfrm>
          <a:prstGeom prst="rect">
            <a:avLst/>
          </a:prstGeom>
        </p:spPr>
      </p:pic>
      <p:grpSp>
        <p:nvGrpSpPr>
          <p:cNvPr id="24" name="Group 13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645920" cy="1645666"/>
            <a:chOff x="11094720" y="0"/>
            <a:chExt cx="1097280" cy="1097280"/>
          </a:xfrm>
        </p:grpSpPr>
        <p:sp>
          <p:nvSpPr>
            <p:cNvPr id="25" name="Isosceles Triangle 14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15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ijdelijke aanduiding voor tekst 4">
            <a:extLst>
              <a:ext uri="{FF2B5EF4-FFF2-40B4-BE49-F238E27FC236}">
                <a16:creationId xmlns:a16="http://schemas.microsoft.com/office/drawing/2014/main" id="{BD15F781-ABCB-43D6-A83B-3FD67B2E8C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80159" y="2674058"/>
            <a:ext cx="10816777" cy="6589956"/>
          </a:xfrm>
        </p:spPr>
        <p:txBody>
          <a:bodyPr vert="horz" lIns="91440" tIns="45720" rIns="91440" bIns="45720" rtlCol="0">
            <a:normAutofit/>
          </a:bodyPr>
          <a:lstStyle/>
          <a:p>
            <a:pPr marL="57150"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Fitness calculation based on: </a:t>
            </a:r>
            <a:b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endParaRPr lang="en-US" sz="2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14350" indent="-4572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performance difference good vs. bad playing agent </a:t>
            </a:r>
            <a:b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br>
              <a:rPr lang="en-US" sz="4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 good levels = high performance difference </a:t>
            </a:r>
            <a:b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endParaRPr lang="en-US" sz="2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14350" indent="-4572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Number of interactions </a:t>
            </a:r>
            <a:b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br>
              <a:rPr lang="en-US" sz="4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 good levels have enough interactions to keep game interesting </a:t>
            </a:r>
          </a:p>
          <a:p>
            <a:pPr marL="57150" algn="l" defTabSz="914400">
              <a:lnSpc>
                <a:spcPct val="90000"/>
              </a:lnSpc>
              <a:spcAft>
                <a:spcPts val="600"/>
              </a:spcAft>
            </a:pPr>
            <a:endParaRPr lang="en-US" sz="30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grpSp>
        <p:nvGrpSpPr>
          <p:cNvPr id="28" name="Group 17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66910" y="6901180"/>
            <a:ext cx="1521090" cy="3025903"/>
            <a:chOff x="11177940" y="4601497"/>
            <a:chExt cx="1014060" cy="2017580"/>
          </a:xfrm>
        </p:grpSpPr>
        <p:sp>
          <p:nvSpPr>
            <p:cNvPr id="29" name="Isosceles Triangle 1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hthoek 5">
            <a:extLst>
              <a:ext uri="{FF2B5EF4-FFF2-40B4-BE49-F238E27FC236}">
                <a16:creationId xmlns:a16="http://schemas.microsoft.com/office/drawing/2014/main" id="{BC86FE0D-EF4F-4F3F-BD7C-C7F98780592C}"/>
              </a:ext>
            </a:extLst>
          </p:cNvPr>
          <p:cNvSpPr/>
          <p:nvPr/>
        </p:nvSpPr>
        <p:spPr>
          <a:xfrm>
            <a:off x="0" y="-2"/>
            <a:ext cx="2626659" cy="1927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CA"/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F9C4CDD7-EC07-4574-B211-F8175B870832}"/>
              </a:ext>
            </a:extLst>
          </p:cNvPr>
          <p:cNvSpPr/>
          <p:nvPr/>
        </p:nvSpPr>
        <p:spPr>
          <a:xfrm>
            <a:off x="16181294" y="6901180"/>
            <a:ext cx="2106706" cy="33265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CA"/>
          </a:p>
        </p:txBody>
      </p:sp>
      <p:sp>
        <p:nvSpPr>
          <p:cNvPr id="36" name="Tijdelijke aanduiding voor voettekst 2">
            <a:extLst>
              <a:ext uri="{FF2B5EF4-FFF2-40B4-BE49-F238E27FC236}">
                <a16:creationId xmlns:a16="http://schemas.microsoft.com/office/drawing/2014/main" id="{71471325-AF56-4D03-ABE8-A4BF35A76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sp>
        <p:nvSpPr>
          <p:cNvPr id="40" name="Tijdelijke aanduiding voor dianummer 3">
            <a:extLst>
              <a:ext uri="{FF2B5EF4-FFF2-40B4-BE49-F238E27FC236}">
                <a16:creationId xmlns:a16="http://schemas.microsoft.com/office/drawing/2014/main" id="{E9E83265-5A24-4EB7-ACF2-0AA53A8CD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65400" y="8877368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9220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6C0F82-2C4A-47EA-97FB-812A88B5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161" y="482526"/>
            <a:ext cx="10342638" cy="17033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Genetic Generator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EF31A9E-AA5E-49F3-936D-7725686A5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200" y="2580996"/>
            <a:ext cx="5123418" cy="5123418"/>
          </a:xfrm>
          <a:prstGeom prst="rect">
            <a:avLst/>
          </a:prstGeom>
        </p:spPr>
      </p:pic>
      <p:grpSp>
        <p:nvGrpSpPr>
          <p:cNvPr id="24" name="Group 13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645920" cy="1645666"/>
            <a:chOff x="11094720" y="0"/>
            <a:chExt cx="1097280" cy="1097280"/>
          </a:xfrm>
        </p:grpSpPr>
        <p:sp>
          <p:nvSpPr>
            <p:cNvPr id="25" name="Isosceles Triangle 14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15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ijdelijke aanduiding voor tekst 4">
            <a:extLst>
              <a:ext uri="{FF2B5EF4-FFF2-40B4-BE49-F238E27FC236}">
                <a16:creationId xmlns:a16="http://schemas.microsoft.com/office/drawing/2014/main" id="{BD15F781-ABCB-43D6-A83B-3FD67B2E8C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80159" y="2674058"/>
            <a:ext cx="10816777" cy="6589956"/>
          </a:xfrm>
        </p:spPr>
        <p:txBody>
          <a:bodyPr vert="horz" lIns="91440" tIns="45720" rIns="91440" bIns="45720" rtlCol="0">
            <a:normAutofit/>
          </a:bodyPr>
          <a:lstStyle/>
          <a:p>
            <a:pPr marL="57150"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Infeasible population constraints: </a:t>
            </a:r>
          </a:p>
          <a:p>
            <a:pPr marL="57150" algn="l" defTabSz="914400">
              <a:lnSpc>
                <a:spcPct val="90000"/>
              </a:lnSpc>
              <a:spcAft>
                <a:spcPts val="600"/>
              </a:spcAft>
            </a:pPr>
            <a:endParaRPr lang="en-US" sz="2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14350" indent="-4572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Avatar: only 1 each level </a:t>
            </a:r>
          </a:p>
          <a:p>
            <a:pPr marL="514350" indent="-4572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14350" indent="-4572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Sprites: at least 1 from each non spawned one </a:t>
            </a:r>
          </a:p>
          <a:p>
            <a:pPr marL="514350" indent="-4572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14350" indent="-4572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Goal: # goal sprites &gt; # termination condition </a:t>
            </a:r>
          </a:p>
          <a:p>
            <a:pPr marL="514350" indent="-4572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14350" indent="-4572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Cover %: between 5% and 30% (not too empty/crowded) </a:t>
            </a:r>
          </a:p>
          <a:p>
            <a:pPr marL="514350" indent="-4572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14350" indent="-4572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Solution: not solvable in &lt; 200 steps </a:t>
            </a:r>
          </a:p>
          <a:p>
            <a:pPr marL="514350" indent="-4572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14350" indent="-4572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Win: must be winnable by good performance agent </a:t>
            </a:r>
          </a:p>
          <a:p>
            <a:pPr marL="514350" indent="-4572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14350" indent="-4572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Death: avatar must not die in first 40 steps (makes sure avatar does not die in first seconds of game) </a:t>
            </a:r>
          </a:p>
        </p:txBody>
      </p:sp>
      <p:grpSp>
        <p:nvGrpSpPr>
          <p:cNvPr id="28" name="Group 17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66910" y="6901180"/>
            <a:ext cx="1521090" cy="3025903"/>
            <a:chOff x="11177940" y="4601497"/>
            <a:chExt cx="1014060" cy="2017580"/>
          </a:xfrm>
        </p:grpSpPr>
        <p:sp>
          <p:nvSpPr>
            <p:cNvPr id="29" name="Isosceles Triangle 1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hthoek 5">
            <a:extLst>
              <a:ext uri="{FF2B5EF4-FFF2-40B4-BE49-F238E27FC236}">
                <a16:creationId xmlns:a16="http://schemas.microsoft.com/office/drawing/2014/main" id="{BC86FE0D-EF4F-4F3F-BD7C-C7F98780592C}"/>
              </a:ext>
            </a:extLst>
          </p:cNvPr>
          <p:cNvSpPr/>
          <p:nvPr/>
        </p:nvSpPr>
        <p:spPr>
          <a:xfrm>
            <a:off x="0" y="-2"/>
            <a:ext cx="2626659" cy="1927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CA"/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F9C4CDD7-EC07-4574-B211-F8175B870832}"/>
              </a:ext>
            </a:extLst>
          </p:cNvPr>
          <p:cNvSpPr/>
          <p:nvPr/>
        </p:nvSpPr>
        <p:spPr>
          <a:xfrm>
            <a:off x="16181294" y="6901180"/>
            <a:ext cx="2106706" cy="33265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CA"/>
          </a:p>
        </p:txBody>
      </p:sp>
      <p:sp>
        <p:nvSpPr>
          <p:cNvPr id="36" name="Tijdelijke aanduiding voor voettekst 2">
            <a:extLst>
              <a:ext uri="{FF2B5EF4-FFF2-40B4-BE49-F238E27FC236}">
                <a16:creationId xmlns:a16="http://schemas.microsoft.com/office/drawing/2014/main" id="{71471325-AF56-4D03-ABE8-A4BF35A76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sp>
        <p:nvSpPr>
          <p:cNvPr id="40" name="Tijdelijke aanduiding voor dianummer 3">
            <a:extLst>
              <a:ext uri="{FF2B5EF4-FFF2-40B4-BE49-F238E27FC236}">
                <a16:creationId xmlns:a16="http://schemas.microsoft.com/office/drawing/2014/main" id="{E9E83265-5A24-4EB7-ACF2-0AA53A8CD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65400" y="8877368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63035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6C0F82-2C4A-47EA-97FB-812A88B5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161" y="482526"/>
            <a:ext cx="10342638" cy="17033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Improved genetic Generator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EF31A9E-AA5E-49F3-936D-7725686A5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200" y="2580996"/>
            <a:ext cx="5123418" cy="5123418"/>
          </a:xfrm>
          <a:prstGeom prst="rect">
            <a:avLst/>
          </a:prstGeom>
        </p:spPr>
      </p:pic>
      <p:grpSp>
        <p:nvGrpSpPr>
          <p:cNvPr id="24" name="Group 13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645920" cy="1645666"/>
            <a:chOff x="11094720" y="0"/>
            <a:chExt cx="1097280" cy="1097280"/>
          </a:xfrm>
        </p:grpSpPr>
        <p:sp>
          <p:nvSpPr>
            <p:cNvPr id="25" name="Isosceles Triangle 14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15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17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66910" y="6901180"/>
            <a:ext cx="1521090" cy="3025903"/>
            <a:chOff x="11177940" y="4601497"/>
            <a:chExt cx="1014060" cy="2017580"/>
          </a:xfrm>
        </p:grpSpPr>
        <p:sp>
          <p:nvSpPr>
            <p:cNvPr id="29" name="Isosceles Triangle 1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hthoek 5">
            <a:extLst>
              <a:ext uri="{FF2B5EF4-FFF2-40B4-BE49-F238E27FC236}">
                <a16:creationId xmlns:a16="http://schemas.microsoft.com/office/drawing/2014/main" id="{BC86FE0D-EF4F-4F3F-BD7C-C7F98780592C}"/>
              </a:ext>
            </a:extLst>
          </p:cNvPr>
          <p:cNvSpPr/>
          <p:nvPr/>
        </p:nvSpPr>
        <p:spPr>
          <a:xfrm>
            <a:off x="0" y="-2"/>
            <a:ext cx="2626659" cy="1927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CA"/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F9C4CDD7-EC07-4574-B211-F8175B870832}"/>
              </a:ext>
            </a:extLst>
          </p:cNvPr>
          <p:cNvSpPr/>
          <p:nvPr/>
        </p:nvSpPr>
        <p:spPr>
          <a:xfrm>
            <a:off x="16181294" y="6901180"/>
            <a:ext cx="2106706" cy="33265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CA"/>
          </a:p>
        </p:txBody>
      </p:sp>
      <p:sp>
        <p:nvSpPr>
          <p:cNvPr id="36" name="Tijdelijke aanduiding voor voettekst 2">
            <a:extLst>
              <a:ext uri="{FF2B5EF4-FFF2-40B4-BE49-F238E27FC236}">
                <a16:creationId xmlns:a16="http://schemas.microsoft.com/office/drawing/2014/main" id="{71471325-AF56-4D03-ABE8-A4BF35A76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sp>
        <p:nvSpPr>
          <p:cNvPr id="40" name="Tijdelijke aanduiding voor dianummer 3">
            <a:extLst>
              <a:ext uri="{FF2B5EF4-FFF2-40B4-BE49-F238E27FC236}">
                <a16:creationId xmlns:a16="http://schemas.microsoft.com/office/drawing/2014/main" id="{E9E83265-5A24-4EB7-ACF2-0AA53A8CD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65400" y="8877368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48</a:t>
            </a:fld>
            <a:endParaRPr kumimoji="1" lang="ja-JP" altLang="en-US" dirty="0"/>
          </a:p>
        </p:txBody>
      </p:sp>
      <p:sp>
        <p:nvSpPr>
          <p:cNvPr id="27" name="Tijdelijke aanduiding voor tekst 4">
            <a:extLst>
              <a:ext uri="{FF2B5EF4-FFF2-40B4-BE49-F238E27FC236}">
                <a16:creationId xmlns:a16="http://schemas.microsoft.com/office/drawing/2014/main" id="{BD15F781-ABCB-43D6-A83B-3FD67B2E8C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80159" y="2331436"/>
            <a:ext cx="10816777" cy="7595647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 indent="-4572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2-point crossover instead of 1-point crossover</a:t>
            </a:r>
          </a:p>
          <a:p>
            <a:pPr marL="514350" indent="-4572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14350" indent="-4572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7150" algn="l" defTabSz="914400">
              <a:lnSpc>
                <a:spcPct val="90000"/>
              </a:lnSpc>
              <a:spcAft>
                <a:spcPts val="600"/>
              </a:spcAft>
            </a:pPr>
            <a:b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endParaRPr lang="en-US" sz="3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14350" indent="-4572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 Tournament selection instead of rank selection </a:t>
            </a:r>
          </a:p>
          <a:p>
            <a:pPr marL="514350" indent="-4572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14350" indent="-4572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14350" indent="-4572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14350" indent="-4572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7150" algn="l" defTabSz="914400">
              <a:lnSpc>
                <a:spcPct val="90000"/>
              </a:lnSpc>
              <a:spcAft>
                <a:spcPts val="600"/>
              </a:spcAft>
            </a:pPr>
            <a:endParaRPr lang="en-US" sz="3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14350" indent="-4572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7150" algn="l" defTabSz="914400">
              <a:lnSpc>
                <a:spcPct val="90000"/>
              </a:lnSpc>
              <a:spcAft>
                <a:spcPts val="600"/>
              </a:spcAft>
            </a:pPr>
            <a:b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endParaRPr lang="en-US" sz="3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14350" indent="-457200" algn="l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 Use Improved Constructive Generator for initialization</a:t>
            </a:r>
          </a:p>
        </p:txBody>
      </p:sp>
      <p:pic>
        <p:nvPicPr>
          <p:cNvPr id="4" name="Afbeelding 3" descr="Afbeelding met klok, object&#10;&#10;Automatisch gegenereerde beschrijving">
            <a:extLst>
              <a:ext uri="{FF2B5EF4-FFF2-40B4-BE49-F238E27FC236}">
                <a16:creationId xmlns:a16="http://schemas.microsoft.com/office/drawing/2014/main" id="{0B19DB0D-4FDE-4731-A591-6692CA670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912" y="2887833"/>
            <a:ext cx="6932959" cy="1652355"/>
          </a:xfrm>
          <a:prstGeom prst="rect">
            <a:avLst/>
          </a:prstGeom>
        </p:spPr>
      </p:pic>
      <p:pic>
        <p:nvPicPr>
          <p:cNvPr id="7" name="Afbeelding 6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C2E28396-61E5-41BB-9A95-16FB007A88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7" t="5628" r="9206" b="62075"/>
          <a:stretch/>
        </p:blipFill>
        <p:spPr>
          <a:xfrm>
            <a:off x="7603912" y="5142705"/>
            <a:ext cx="6769947" cy="368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67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Tijdelijke aanduiding voor afbeelding 51">
            <a:extLst>
              <a:ext uri="{FF2B5EF4-FFF2-40B4-BE49-F238E27FC236}">
                <a16:creationId xmlns:a16="http://schemas.microsoft.com/office/drawing/2014/main" id="{7D03B047-A568-4EA0-8E21-8A1722D200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1E653E21-4571-4E67-AFE6-01EFCE40D6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EB1FA6-8B41-43E3-B20E-02441F7C53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3" name="Titel 22">
            <a:extLst>
              <a:ext uri="{FF2B5EF4-FFF2-40B4-BE49-F238E27FC236}">
                <a16:creationId xmlns:a16="http://schemas.microsoft.com/office/drawing/2014/main" id="{396096C5-FD2B-4FF7-AC90-02DFCF11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Rule </a:t>
            </a:r>
            <a:br>
              <a:rPr lang="en-CA" dirty="0"/>
            </a:br>
            <a:r>
              <a:rPr lang="en-CA" dirty="0"/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423953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F620CCA-D713-4F84-9292-F2D4B1846F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490AEF-D09C-4286-9880-BFF7308C2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23" name="Titel 22">
            <a:extLst>
              <a:ext uri="{FF2B5EF4-FFF2-40B4-BE49-F238E27FC236}">
                <a16:creationId xmlns:a16="http://schemas.microsoft.com/office/drawing/2014/main" id="{D7A71334-D2EA-4A55-87A9-8A6EAFF5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5204" y="2769697"/>
            <a:ext cx="9061646" cy="2277311"/>
          </a:xfrm>
        </p:spPr>
        <p:txBody>
          <a:bodyPr>
            <a:normAutofit/>
          </a:bodyPr>
          <a:lstStyle/>
          <a:p>
            <a:r>
              <a:rPr lang="en-US" sz="4400" dirty="0"/>
              <a:t>An AI can beat humans at chess</a:t>
            </a:r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A86B68E6-AD85-467E-80F6-13197D7457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34254" y="5360988"/>
            <a:ext cx="9042596" cy="30226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B1A71C6-BEFF-455E-862C-2879FF468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340" y="3397624"/>
            <a:ext cx="7897057" cy="465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515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0DD345-290F-4045-9621-F4B946B8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600" y="898740"/>
            <a:ext cx="12242800" cy="1232839"/>
          </a:xfrm>
        </p:spPr>
        <p:txBody>
          <a:bodyPr/>
          <a:lstStyle/>
          <a:p>
            <a:r>
              <a:rPr lang="en-CA" dirty="0"/>
              <a:t>Rule Generation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2424E8C-1FC1-4954-B10A-92658D67AA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50</a:t>
            </a:fld>
            <a:endParaRPr kumimoji="1" lang="ja-JP" altLang="en-US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DE5B7BC-D7D7-4D89-A648-F8317BE382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56441" y="2939802"/>
            <a:ext cx="14575117" cy="5663764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2400" dirty="0"/>
              <a:t>Create new playable games </a:t>
            </a:r>
            <a:br>
              <a:rPr lang="en-CA" sz="2400" dirty="0"/>
            </a:br>
            <a:endParaRPr lang="en-CA" sz="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2400" dirty="0"/>
              <a:t>Provided Interface: 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2400" dirty="0"/>
              <a:t>Game level with all sprites provided (2D-matrix)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2400" dirty="0"/>
              <a:t>LevelAnalyzer object: analyzes provided level an allows user to get more information about sprites </a:t>
            </a:r>
            <a:br>
              <a:rPr lang="en-CA" sz="2400" dirty="0"/>
            </a:br>
            <a:r>
              <a:rPr lang="en-CA" sz="400" dirty="0"/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2400" dirty="0"/>
              <a:t>Generator produces interaction set and termination conditions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2200" dirty="0"/>
          </a:p>
        </p:txBody>
      </p:sp>
      <p:sp>
        <p:nvSpPr>
          <p:cNvPr id="6" name="Tijdelijke aanduiding voor voettekst 2">
            <a:extLst>
              <a:ext uri="{FF2B5EF4-FFF2-40B4-BE49-F238E27FC236}">
                <a16:creationId xmlns:a16="http://schemas.microsoft.com/office/drawing/2014/main" id="{E0590CF3-5DDD-474D-AB03-A11F3FE07A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Mats Ruell </a:t>
            </a:r>
            <a:r>
              <a:rPr kumimoji="1" lang="en-HK" altLang="ja-JP"/>
              <a:t>and</a:t>
            </a:r>
            <a:r>
              <a:rPr kumimoji="1" lang="en-US" altLang="ja-JP"/>
              <a:t> Mateusz Blommaert</a:t>
            </a:r>
            <a:endParaRPr kumimoji="1" lang="ja-JP" altLang="en-US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C0470D9-F00F-4AE1-A1F2-B79CF4E2D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719" y="4226530"/>
            <a:ext cx="9815283" cy="232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28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1EE752E-4F0A-4188-9F23-56B640C96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156" y="603086"/>
            <a:ext cx="15759684" cy="17965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CA" sz="8000" dirty="0"/>
              <a:t>LevelAnalyzer Data Zelda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5DD2C93-B31E-4A97-883E-D86ECB51B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8559" y="3743905"/>
            <a:ext cx="10310879" cy="3425560"/>
          </a:xfrm>
          <a:prstGeom prst="rect">
            <a:avLst/>
          </a:prstGeom>
        </p:spPr>
      </p:pic>
      <p:sp>
        <p:nvSpPr>
          <p:cNvPr id="44" name="Tijdelijke aanduiding voor dianummer 3">
            <a:extLst>
              <a:ext uri="{FF2B5EF4-FFF2-40B4-BE49-F238E27FC236}">
                <a16:creationId xmlns:a16="http://schemas.microsoft.com/office/drawing/2014/main" id="{E1D778EB-B4DB-4EB9-95E6-D80432B2B1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65400" y="8877368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51</a:t>
            </a:fld>
            <a:endParaRPr kumimoji="1" lang="ja-JP" altLang="en-US" dirty="0"/>
          </a:p>
        </p:txBody>
      </p:sp>
      <p:sp>
        <p:nvSpPr>
          <p:cNvPr id="45" name="Tijdelijke aanduiding voor voettekst 2">
            <a:extLst>
              <a:ext uri="{FF2B5EF4-FFF2-40B4-BE49-F238E27FC236}">
                <a16:creationId xmlns:a16="http://schemas.microsoft.com/office/drawing/2014/main" id="{362C3255-575D-4FC2-B70C-FB29B32F68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17486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5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7250E5-53B1-4151-811B-1238A7E4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482526"/>
            <a:ext cx="16357599" cy="17033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Rule Generators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6579018" y="3179471"/>
            <a:ext cx="967903" cy="96805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433895" y="2014082"/>
            <a:ext cx="3798662" cy="1909548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752406" y="7653587"/>
            <a:ext cx="3025903" cy="152109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41930" y="8591680"/>
            <a:ext cx="728255" cy="7283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ijdelijke aanduiding voor tekst 4">
            <a:extLst>
              <a:ext uri="{FF2B5EF4-FFF2-40B4-BE49-F238E27FC236}">
                <a16:creationId xmlns:a16="http://schemas.microsoft.com/office/drawing/2014/main" id="{889CEA1E-1B9F-4B68-934E-696A722AEF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1953334"/>
              </p:ext>
            </p:extLst>
          </p:nvPr>
        </p:nvGraphicFramePr>
        <p:xfrm>
          <a:off x="1257300" y="2738014"/>
          <a:ext cx="15773400" cy="652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ijdelijke aanduiding voor dianummer 3">
            <a:extLst>
              <a:ext uri="{FF2B5EF4-FFF2-40B4-BE49-F238E27FC236}">
                <a16:creationId xmlns:a16="http://schemas.microsoft.com/office/drawing/2014/main" id="{712E5D6A-726C-4BEA-B027-3E50800335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65400" y="8877368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52</a:t>
            </a:fld>
            <a:endParaRPr kumimoji="1" lang="ja-JP" altLang="en-US" dirty="0"/>
          </a:p>
        </p:txBody>
      </p:sp>
      <p:sp>
        <p:nvSpPr>
          <p:cNvPr id="16" name="Tijdelijke aanduiding voor voettekst 2">
            <a:extLst>
              <a:ext uri="{FF2B5EF4-FFF2-40B4-BE49-F238E27FC236}">
                <a16:creationId xmlns:a16="http://schemas.microsoft.com/office/drawing/2014/main" id="{8CC524AC-C45E-4A5A-99F5-0AF3E7B51B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ED256A3E-2813-4A79-B6A7-6D91A1840EDE}"/>
              </a:ext>
            </a:extLst>
          </p:cNvPr>
          <p:cNvSpPr/>
          <p:nvPr/>
        </p:nvSpPr>
        <p:spPr>
          <a:xfrm>
            <a:off x="16279905" y="1021399"/>
            <a:ext cx="2008093" cy="38467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CA">
              <a:solidFill>
                <a:srgbClr val="FFFFFF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A1A5411B-0BF6-4F8E-86DF-6636EE9A0B54}"/>
              </a:ext>
            </a:extLst>
          </p:cNvPr>
          <p:cNvSpPr/>
          <p:nvPr/>
        </p:nvSpPr>
        <p:spPr>
          <a:xfrm>
            <a:off x="0" y="6571129"/>
            <a:ext cx="2008093" cy="3592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CA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758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7250E5-53B1-4151-811B-1238A7E4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02"/>
            <a:ext cx="15773400" cy="19880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Random Generator</a:t>
            </a:r>
          </a:p>
        </p:txBody>
      </p:sp>
      <p:graphicFrame>
        <p:nvGraphicFramePr>
          <p:cNvPr id="33" name="Tijdelijke aanduiding voor tekst 4">
            <a:extLst>
              <a:ext uri="{FF2B5EF4-FFF2-40B4-BE49-F238E27FC236}">
                <a16:creationId xmlns:a16="http://schemas.microsoft.com/office/drawing/2014/main" id="{989B8DB8-7EE7-4767-8B6D-F919AB0E4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3360504"/>
              </p:ext>
            </p:extLst>
          </p:nvPr>
        </p:nvGraphicFramePr>
        <p:xfrm>
          <a:off x="1257300" y="2742776"/>
          <a:ext cx="15773400" cy="6527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" name="Tijdelijke aanduiding voor dianummer 3">
            <a:extLst>
              <a:ext uri="{FF2B5EF4-FFF2-40B4-BE49-F238E27FC236}">
                <a16:creationId xmlns:a16="http://schemas.microsoft.com/office/drawing/2014/main" id="{9A9CC2AB-10E9-49AD-8C7A-75C10FC4E1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65400" y="8877368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53</a:t>
            </a:fld>
            <a:endParaRPr kumimoji="1" lang="ja-JP" altLang="en-US" dirty="0"/>
          </a:p>
        </p:txBody>
      </p:sp>
      <p:sp>
        <p:nvSpPr>
          <p:cNvPr id="34" name="Tijdelijke aanduiding voor voettekst 2">
            <a:extLst>
              <a:ext uri="{FF2B5EF4-FFF2-40B4-BE49-F238E27FC236}">
                <a16:creationId xmlns:a16="http://schemas.microsoft.com/office/drawing/2014/main" id="{FFEE3BBF-9577-4B8C-B6BB-9871957343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3688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Tijdelijke aanduiding voor afbeelding 51">
            <a:extLst>
              <a:ext uri="{FF2B5EF4-FFF2-40B4-BE49-F238E27FC236}">
                <a16:creationId xmlns:a16="http://schemas.microsoft.com/office/drawing/2014/main" id="{7D03B047-A568-4EA0-8E21-8A1722D200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/>
        </p:blipFill>
        <p:spPr/>
      </p:pic>
    </p:spTree>
    <p:extLst>
      <p:ext uri="{BB962C8B-B14F-4D97-AF65-F5344CB8AC3E}">
        <p14:creationId xmlns:p14="http://schemas.microsoft.com/office/powerpoint/2010/main" val="23645337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1DCCEC9-1268-4564-AE43-A6A1896756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55</a:t>
            </a:fld>
            <a:endParaRPr kumimoji="1" lang="ja-JP" altLang="en-US" dirty="0"/>
          </a:p>
        </p:txBody>
      </p:sp>
      <p:sp>
        <p:nvSpPr>
          <p:cNvPr id="6" name="Tijdelijke aanduiding voor voettekst 2">
            <a:extLst>
              <a:ext uri="{FF2B5EF4-FFF2-40B4-BE49-F238E27FC236}">
                <a16:creationId xmlns:a16="http://schemas.microsoft.com/office/drawing/2014/main" id="{FA854EF7-4740-4B91-B6CB-5741851181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pic>
        <p:nvPicPr>
          <p:cNvPr id="3" name="geneticAlgoImprovedAndNewCrossover">
            <a:hlinkClick r:id="" action="ppaction://media"/>
            <a:extLst>
              <a:ext uri="{FF2B5EF4-FFF2-40B4-BE49-F238E27FC236}">
                <a16:creationId xmlns:a16="http://schemas.microsoft.com/office/drawing/2014/main" id="{29C76409-7942-4A79-A75E-546B63247D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1637" y="1185855"/>
            <a:ext cx="8844725" cy="791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9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1DCCEC9-1268-4564-AE43-A6A1896756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56</a:t>
            </a:fld>
            <a:endParaRPr kumimoji="1" lang="ja-JP" altLang="en-US" dirty="0"/>
          </a:p>
        </p:txBody>
      </p:sp>
      <p:sp>
        <p:nvSpPr>
          <p:cNvPr id="6" name="Tijdelijke aanduiding voor voettekst 2">
            <a:extLst>
              <a:ext uri="{FF2B5EF4-FFF2-40B4-BE49-F238E27FC236}">
                <a16:creationId xmlns:a16="http://schemas.microsoft.com/office/drawing/2014/main" id="{FA854EF7-4740-4B91-B6CB-5741851181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pic>
        <p:nvPicPr>
          <p:cNvPr id="2" name="d7cac38c-4d14-4f77-b9e7-8d0e9c7221ac">
            <a:hlinkClick r:id="" action="ppaction://media"/>
            <a:extLst>
              <a:ext uri="{FF2B5EF4-FFF2-40B4-BE49-F238E27FC236}">
                <a16:creationId xmlns:a16="http://schemas.microsoft.com/office/drawing/2014/main" id="{072AB412-7820-4BC5-A949-D2C7F0C7E2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1637" y="898574"/>
            <a:ext cx="8844725" cy="84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1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F620CCA-D713-4F84-9292-F2D4B1846F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490AEF-D09C-4286-9880-BFF7308C2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sp>
        <p:nvSpPr>
          <p:cNvPr id="23" name="Titel 22">
            <a:extLst>
              <a:ext uri="{FF2B5EF4-FFF2-40B4-BE49-F238E27FC236}">
                <a16:creationId xmlns:a16="http://schemas.microsoft.com/office/drawing/2014/main" id="{D7A71334-D2EA-4A55-87A9-8A6EAFF5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5204" y="2769697"/>
            <a:ext cx="9061646" cy="2277311"/>
          </a:xfrm>
        </p:spPr>
        <p:txBody>
          <a:bodyPr>
            <a:normAutofit/>
          </a:bodyPr>
          <a:lstStyle/>
          <a:p>
            <a:r>
              <a:rPr lang="en-US" sz="4400" dirty="0"/>
              <a:t>An AI can beat humans at Go</a:t>
            </a:r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A86B68E6-AD85-467E-80F6-13197D7457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34254" y="5360988"/>
            <a:ext cx="9042596" cy="30226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B1A71C6-BEFF-455E-862C-2879FF468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356" y="3397624"/>
            <a:ext cx="6979024" cy="465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13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F620CCA-D713-4F84-9292-F2D4B1846F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490AEF-D09C-4286-9880-BFF7308C2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p:sp>
        <p:nvSpPr>
          <p:cNvPr id="23" name="Titel 22">
            <a:extLst>
              <a:ext uri="{FF2B5EF4-FFF2-40B4-BE49-F238E27FC236}">
                <a16:creationId xmlns:a16="http://schemas.microsoft.com/office/drawing/2014/main" id="{D7A71334-D2EA-4A55-87A9-8A6EAFF5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5204" y="2769697"/>
            <a:ext cx="9061646" cy="2277311"/>
          </a:xfrm>
        </p:spPr>
        <p:txBody>
          <a:bodyPr>
            <a:normAutofit/>
          </a:bodyPr>
          <a:lstStyle/>
          <a:p>
            <a:r>
              <a:rPr lang="en-US" sz="4400" dirty="0"/>
              <a:t>But what about an AI that can beat humans at any game? </a:t>
            </a:r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A86B68E6-AD85-467E-80F6-13197D7457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34254" y="5360988"/>
            <a:ext cx="9042596" cy="30226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Single-game AI’s overfit a solution to the game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600" dirty="0"/>
              <a:t>Researches should develop agents without knowing which game they would be playing </a:t>
            </a:r>
            <a:br>
              <a:rPr lang="en-US" sz="2600" dirty="0"/>
            </a:br>
            <a:endParaRPr lang="en-US" sz="1200" dirty="0"/>
          </a:p>
          <a:p>
            <a:pPr marL="457200" indent="-457200" algn="l">
              <a:buFont typeface="Wingdings" panose="05000000000000000000" pitchFamily="2" charset="2"/>
              <a:buChar char="à"/>
            </a:pPr>
            <a:r>
              <a:rPr lang="en-US" sz="2600" dirty="0"/>
              <a:t>General Video Game AI (GVGAI) </a:t>
            </a:r>
          </a:p>
          <a:p>
            <a:pPr algn="l"/>
            <a:endParaRPr lang="en-US" sz="26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B1A71C6-BEFF-455E-862C-2879FF468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562" y="3397624"/>
            <a:ext cx="6678611" cy="465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24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22">
            <a:extLst>
              <a:ext uri="{FF2B5EF4-FFF2-40B4-BE49-F238E27FC236}">
                <a16:creationId xmlns:a16="http://schemas.microsoft.com/office/drawing/2014/main" id="{D7A71334-D2EA-4A55-87A9-8A6EAFF5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821" y="4040403"/>
            <a:ext cx="8110353" cy="22046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GVGAI </a:t>
            </a:r>
          </a:p>
        </p:txBody>
      </p:sp>
      <p:pic>
        <p:nvPicPr>
          <p:cNvPr id="42" name="Graphic 28">
            <a:extLst>
              <a:ext uri="{FF2B5EF4-FFF2-40B4-BE49-F238E27FC236}">
                <a16:creationId xmlns:a16="http://schemas.microsoft.com/office/drawing/2014/main" id="{70A2C0F4-6B81-43AD-A8F5-74301AE06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427" y="4319873"/>
            <a:ext cx="1645666" cy="1645666"/>
          </a:xfrm>
          <a:prstGeom prst="rect">
            <a:avLst/>
          </a:prstGeom>
        </p:spPr>
      </p:pic>
      <p:sp>
        <p:nvSpPr>
          <p:cNvPr id="43" name="Tijdelijke aanduiding voor tekst 24">
            <a:extLst>
              <a:ext uri="{FF2B5EF4-FFF2-40B4-BE49-F238E27FC236}">
                <a16:creationId xmlns:a16="http://schemas.microsoft.com/office/drawing/2014/main" id="{A86B68E6-AD85-467E-80F6-13197D7457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85822" y="6528367"/>
            <a:ext cx="8110353" cy="253272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Framework and competition 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Evaluates agents in an unseen set of games 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“Improve the algorithm itself, not how it works in one particular game”</a:t>
            </a:r>
          </a:p>
        </p:txBody>
      </p:sp>
      <p:pic>
        <p:nvPicPr>
          <p:cNvPr id="44" name="Graphic 30">
            <a:extLst>
              <a:ext uri="{FF2B5EF4-FFF2-40B4-BE49-F238E27FC236}">
                <a16:creationId xmlns:a16="http://schemas.microsoft.com/office/drawing/2014/main" id="{55064266-FC08-4EC5-BFAF-1846ED897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2751" y="1224316"/>
            <a:ext cx="7836781" cy="7836781"/>
          </a:xfrm>
          <a:prstGeom prst="rect">
            <a:avLst/>
          </a:prstGeom>
        </p:spPr>
      </p:pic>
      <p:sp>
        <p:nvSpPr>
          <p:cNvPr id="24" name="Tijdelijke aanduiding voor voettekst 2">
            <a:extLst>
              <a:ext uri="{FF2B5EF4-FFF2-40B4-BE49-F238E27FC236}">
                <a16:creationId xmlns:a16="http://schemas.microsoft.com/office/drawing/2014/main" id="{B17CF6CF-898A-4BA6-9159-CB1C3EC31B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sp>
        <p:nvSpPr>
          <p:cNvPr id="26" name="Tijdelijke aanduiding voor dianummer 3">
            <a:extLst>
              <a:ext uri="{FF2B5EF4-FFF2-40B4-BE49-F238E27FC236}">
                <a16:creationId xmlns:a16="http://schemas.microsoft.com/office/drawing/2014/main" id="{574F110B-BC63-44AA-8675-3C0537DA4C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65400" y="8877368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198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22">
            <a:extLst>
              <a:ext uri="{FF2B5EF4-FFF2-40B4-BE49-F238E27FC236}">
                <a16:creationId xmlns:a16="http://schemas.microsoft.com/office/drawing/2014/main" id="{D7A71334-D2EA-4A55-87A9-8A6EAFF5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821" y="4040403"/>
            <a:ext cx="8110353" cy="22046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4000" dirty="0"/>
              <a:t>But how can we create games and describe them? 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7EAE281C-A849-49B6-A9BE-D1A56BE25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427" y="4319873"/>
            <a:ext cx="1645666" cy="1645666"/>
          </a:xfrm>
          <a:prstGeom prst="rect">
            <a:avLst/>
          </a:prstGeom>
        </p:spPr>
      </p:pic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A86B68E6-AD85-467E-80F6-13197D7457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85822" y="6528367"/>
            <a:ext cx="8110353" cy="253272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sym typeface="Wingdings" panose="05000000000000000000" pitchFamily="2" charset="2"/>
              </a:rPr>
              <a:t>Video Game Description Language (VGDL)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sym typeface="Wingdings" panose="05000000000000000000" pitchFamily="2" charset="2"/>
              </a:rPr>
              <a:t>Easily </a:t>
            </a:r>
            <a:r>
              <a:rPr lang="en-US" sz="2600" dirty="0" err="1">
                <a:solidFill>
                  <a:schemeClr val="tx1"/>
                </a:solidFill>
                <a:sym typeface="Wingdings" panose="05000000000000000000" pitchFamily="2" charset="2"/>
              </a:rPr>
              <a:t>ceate</a:t>
            </a:r>
            <a:r>
              <a:rPr lang="en-US" sz="2600" dirty="0">
                <a:solidFill>
                  <a:schemeClr val="tx1"/>
                </a:solidFill>
                <a:sym typeface="Wingdings" panose="05000000000000000000" pitchFamily="2" charset="2"/>
              </a:rPr>
              <a:t> games for both humans and algorithms 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sym typeface="Wingdings" panose="05000000000000000000" pitchFamily="2" charset="2"/>
              </a:rPr>
              <a:t>Easy to understand 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sym typeface="Wingdings" panose="05000000000000000000" pitchFamily="2" charset="2"/>
              </a:rPr>
              <a:t>Very compact 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A289BD63-D9BB-419C-969E-900293DB4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2751" y="1224316"/>
            <a:ext cx="7836781" cy="7836781"/>
          </a:xfrm>
          <a:prstGeom prst="rect">
            <a:avLst/>
          </a:prstGeom>
        </p:spPr>
      </p:pic>
      <p:sp>
        <p:nvSpPr>
          <p:cNvPr id="18" name="Tijdelijke aanduiding voor voettekst 2">
            <a:extLst>
              <a:ext uri="{FF2B5EF4-FFF2-40B4-BE49-F238E27FC236}">
                <a16:creationId xmlns:a16="http://schemas.microsoft.com/office/drawing/2014/main" id="{1BDB86A1-36F8-4906-A629-B902488BFE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 dirty="0"/>
              <a:t>Mats Ruell </a:t>
            </a:r>
            <a:r>
              <a:rPr kumimoji="1" lang="en-HK" altLang="ja-JP" dirty="0"/>
              <a:t>and</a:t>
            </a:r>
            <a:r>
              <a:rPr kumimoji="1" lang="en-US" altLang="ja-JP" dirty="0"/>
              <a:t> Mateusz Blommaert</a:t>
            </a:r>
            <a:endParaRPr kumimoji="1" lang="ja-JP" altLang="en-US" dirty="0"/>
          </a:p>
        </p:txBody>
      </p:sp>
      <p:sp>
        <p:nvSpPr>
          <p:cNvPr id="19" name="Tijdelijke aanduiding voor dianummer 3">
            <a:extLst>
              <a:ext uri="{FF2B5EF4-FFF2-40B4-BE49-F238E27FC236}">
                <a16:creationId xmlns:a16="http://schemas.microsoft.com/office/drawing/2014/main" id="{34D524E1-24D2-426C-9F64-92D4DF033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265400" y="8877368"/>
            <a:ext cx="2711450" cy="1012858"/>
          </a:xfrm>
        </p:spPr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6116494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1588</Words>
  <Application>Microsoft Office PowerPoint</Application>
  <PresentationFormat>Aangepast</PresentationFormat>
  <Paragraphs>382</Paragraphs>
  <Slides>56</Slides>
  <Notes>0</Notes>
  <HiddenSlides>0</HiddenSlides>
  <MMClips>4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2</vt:i4>
      </vt:variant>
      <vt:variant>
        <vt:lpstr>Diatitels</vt:lpstr>
      </vt:variant>
      <vt:variant>
        <vt:i4>56</vt:i4>
      </vt:variant>
    </vt:vector>
  </HeadingPairs>
  <TitlesOfParts>
    <vt:vector size="64" baseType="lpstr">
      <vt:lpstr>游ゴシック</vt:lpstr>
      <vt:lpstr>Arial</vt:lpstr>
      <vt:lpstr>Coo Hew</vt:lpstr>
      <vt:lpstr>Courier New</vt:lpstr>
      <vt:lpstr>Gidole</vt:lpstr>
      <vt:lpstr>Wingdings</vt:lpstr>
      <vt:lpstr>Contents</vt:lpstr>
      <vt:lpstr>No Footer</vt:lpstr>
      <vt:lpstr>Computational Creativity</vt:lpstr>
      <vt:lpstr>Content</vt:lpstr>
      <vt:lpstr>Problem Description</vt:lpstr>
      <vt:lpstr>Can an AI solve a large set of ≠ games? </vt:lpstr>
      <vt:lpstr>An AI can beat humans at chess</vt:lpstr>
      <vt:lpstr>An AI can beat humans at Go</vt:lpstr>
      <vt:lpstr>But what about an AI that can beat humans at any game? </vt:lpstr>
      <vt:lpstr>GVGAI </vt:lpstr>
      <vt:lpstr>But how can we create games and describe them? </vt:lpstr>
      <vt:lpstr>Can an AI generate content for ≠ games? </vt:lpstr>
      <vt:lpstr>Procedural Content Generation (PCG)</vt:lpstr>
      <vt:lpstr>“I have a dream that one day…”</vt:lpstr>
      <vt:lpstr>VGDL &amp;  GVGAI</vt:lpstr>
      <vt:lpstr>How we use both frameworks?  </vt:lpstr>
      <vt:lpstr>Advantages of separation</vt:lpstr>
      <vt:lpstr>VGDL</vt:lpstr>
      <vt:lpstr>Separation of logic</vt:lpstr>
      <vt:lpstr>An Aliens example</vt:lpstr>
      <vt:lpstr>Aliens Definition (VGDL)</vt:lpstr>
      <vt:lpstr>Two Aliens levels (VGDL)</vt:lpstr>
      <vt:lpstr>GVGAI framework</vt:lpstr>
      <vt:lpstr>Controller interface</vt:lpstr>
      <vt:lpstr>Controller interface</vt:lpstr>
      <vt:lpstr>Level generation interface</vt:lpstr>
      <vt:lpstr>Level generation interface</vt:lpstr>
      <vt:lpstr>Rule generation interface</vt:lpstr>
      <vt:lpstr>Rule generation interface</vt:lpstr>
      <vt:lpstr>Planning &amp; Learning</vt:lpstr>
      <vt:lpstr>Learning Track</vt:lpstr>
      <vt:lpstr>Learning Track</vt:lpstr>
      <vt:lpstr>Learning Track</vt:lpstr>
      <vt:lpstr>Learning Track</vt:lpstr>
      <vt:lpstr>Learning Track</vt:lpstr>
      <vt:lpstr>Learning Track</vt:lpstr>
      <vt:lpstr>Level Generation</vt:lpstr>
      <vt:lpstr>Level Generation</vt:lpstr>
      <vt:lpstr>An example - Zelda</vt:lpstr>
      <vt:lpstr>Zelda</vt:lpstr>
      <vt:lpstr>Level Generators </vt:lpstr>
      <vt:lpstr>Random Generator</vt:lpstr>
      <vt:lpstr>Constructive Generator</vt:lpstr>
      <vt:lpstr>Constructive Generator applied to Zelda</vt:lpstr>
      <vt:lpstr>Improved Constructive Generator</vt:lpstr>
      <vt:lpstr>Genetic Generator</vt:lpstr>
      <vt:lpstr>Genetic Generator</vt:lpstr>
      <vt:lpstr>Genetic Generator</vt:lpstr>
      <vt:lpstr>Genetic Generator</vt:lpstr>
      <vt:lpstr>Improved genetic Generator</vt:lpstr>
      <vt:lpstr>Rule  Generation</vt:lpstr>
      <vt:lpstr>Rule Generation</vt:lpstr>
      <vt:lpstr>LevelAnalyzer Data Zelda</vt:lpstr>
      <vt:lpstr>Rule Generators</vt:lpstr>
      <vt:lpstr>Random Generator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Creativity</dc:title>
  <dc:creator>Mateusz Blommaert</dc:creator>
  <cp:lastModifiedBy>Mateusz Blommaert</cp:lastModifiedBy>
  <cp:revision>11</cp:revision>
  <dcterms:created xsi:type="dcterms:W3CDTF">2020-03-18T04:39:25Z</dcterms:created>
  <dcterms:modified xsi:type="dcterms:W3CDTF">2020-05-20T15:25:03Z</dcterms:modified>
</cp:coreProperties>
</file>